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18872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802" y="67"/>
      </p:cViewPr>
      <p:guideLst>
        <p:guide orient="horz" pos="2160"/>
        <p:guide pos="37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077DD-45B5-48B3-AD34-B451F1798B1E}" type="datetimeFigureOut">
              <a:rPr lang="en-US" smtClean="0"/>
              <a:pPr/>
              <a:t>2/27/2022</a:t>
            </a:fld>
            <a:endParaRPr lang="en-US"/>
          </a:p>
        </p:txBody>
      </p:sp>
      <p:sp>
        <p:nvSpPr>
          <p:cNvPr id="4" name="Slide Image Placeholder 3"/>
          <p:cNvSpPr>
            <a:spLocks noGrp="1" noRot="1" noChangeAspect="1"/>
          </p:cNvSpPr>
          <p:nvPr>
            <p:ph type="sldImg" idx="2"/>
          </p:nvPr>
        </p:nvSpPr>
        <p:spPr>
          <a:xfrm>
            <a:off x="457200" y="685800"/>
            <a:ext cx="59436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158509-81C8-44BA-AAF2-0058A50D00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158509-81C8-44BA-AAF2-0058A50D005D}"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6081" y="1447801"/>
            <a:ext cx="8605017" cy="3329581"/>
          </a:xfrm>
        </p:spPr>
        <p:txBody>
          <a:bodyPr anchor="b"/>
          <a:lstStyle>
            <a:lvl1pPr>
              <a:defRPr sz="7020"/>
            </a:lvl1pPr>
          </a:lstStyle>
          <a:p>
            <a:r>
              <a:rPr lang="en-US"/>
              <a:t>Click to edit Master title style</a:t>
            </a:r>
            <a:endParaRPr lang="en-US" dirty="0"/>
          </a:p>
        </p:txBody>
      </p:sp>
      <p:sp>
        <p:nvSpPr>
          <p:cNvPr id="3" name="Subtitle 2"/>
          <p:cNvSpPr>
            <a:spLocks noGrp="1"/>
          </p:cNvSpPr>
          <p:nvPr>
            <p:ph type="subTitle" idx="1"/>
          </p:nvPr>
        </p:nvSpPr>
        <p:spPr>
          <a:xfrm>
            <a:off x="1126081" y="4777380"/>
            <a:ext cx="8605017" cy="861420"/>
          </a:xfrm>
        </p:spPr>
        <p:txBody>
          <a:bodyPr anchor="t"/>
          <a:lstStyle>
            <a:lvl1pPr marL="0" indent="0" algn="l">
              <a:buNone/>
              <a:defRPr cap="all">
                <a:solidFill>
                  <a:schemeClr val="bg2">
                    <a:lumMod val="40000"/>
                    <a:lumOff val="60000"/>
                  </a:schemeClr>
                </a:solidFill>
              </a:defRPr>
            </a:lvl1pPr>
            <a:lvl2pPr marL="445770" indent="0" algn="ctr">
              <a:buNone/>
              <a:defRPr>
                <a:solidFill>
                  <a:schemeClr val="tx1">
                    <a:tint val="75000"/>
                  </a:schemeClr>
                </a:solidFill>
              </a:defRPr>
            </a:lvl2pPr>
            <a:lvl3pPr marL="891540" indent="0" algn="ctr">
              <a:buNone/>
              <a:defRPr>
                <a:solidFill>
                  <a:schemeClr val="tx1">
                    <a:tint val="75000"/>
                  </a:schemeClr>
                </a:solidFill>
              </a:defRPr>
            </a:lvl3pPr>
            <a:lvl4pPr marL="1337310" indent="0" algn="ctr">
              <a:buNone/>
              <a:defRPr>
                <a:solidFill>
                  <a:schemeClr val="tx1">
                    <a:tint val="75000"/>
                  </a:schemeClr>
                </a:solidFill>
              </a:defRPr>
            </a:lvl4pPr>
            <a:lvl5pPr marL="1783080" indent="0" algn="ctr">
              <a:buNone/>
              <a:defRPr>
                <a:solidFill>
                  <a:schemeClr val="tx1">
                    <a:tint val="75000"/>
                  </a:schemeClr>
                </a:solidFill>
              </a:defRPr>
            </a:lvl5pPr>
            <a:lvl6pPr marL="2228850" indent="0" algn="ctr">
              <a:buNone/>
              <a:defRPr>
                <a:solidFill>
                  <a:schemeClr val="tx1">
                    <a:tint val="75000"/>
                  </a:schemeClr>
                </a:solidFill>
              </a:defRPr>
            </a:lvl6pPr>
            <a:lvl7pPr marL="2674620" indent="0" algn="ctr">
              <a:buNone/>
              <a:defRPr>
                <a:solidFill>
                  <a:schemeClr val="tx1">
                    <a:tint val="75000"/>
                  </a:schemeClr>
                </a:solidFill>
              </a:defRPr>
            </a:lvl7pPr>
            <a:lvl8pPr marL="3120390" indent="0" algn="ctr">
              <a:buNone/>
              <a:defRPr>
                <a:solidFill>
                  <a:schemeClr val="tx1">
                    <a:tint val="75000"/>
                  </a:schemeClr>
                </a:solidFill>
              </a:defRPr>
            </a:lvl8pPr>
            <a:lvl9pPr marL="356616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423324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6082" y="4800587"/>
            <a:ext cx="8605016" cy="566738"/>
          </a:xfrm>
        </p:spPr>
        <p:txBody>
          <a:bodyPr anchor="b">
            <a:normAutofit/>
          </a:bodyPr>
          <a:lstStyle>
            <a:lvl1pPr algn="l">
              <a:defRPr sz="23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26081" y="685800"/>
            <a:ext cx="8605017"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560"/>
            </a:lvl1pPr>
            <a:lvl2pPr marL="445770" indent="0">
              <a:buNone/>
              <a:defRPr sz="1560"/>
            </a:lvl2pPr>
            <a:lvl3pPr marL="891540" indent="0">
              <a:buNone/>
              <a:defRPr sz="1560"/>
            </a:lvl3pPr>
            <a:lvl4pPr marL="1337310" indent="0">
              <a:buNone/>
              <a:defRPr sz="1560"/>
            </a:lvl4pPr>
            <a:lvl5pPr marL="1783080" indent="0">
              <a:buNone/>
              <a:defRPr sz="1560"/>
            </a:lvl5pPr>
            <a:lvl6pPr marL="2228850" indent="0">
              <a:buNone/>
              <a:defRPr sz="1560"/>
            </a:lvl6pPr>
            <a:lvl7pPr marL="2674620" indent="0">
              <a:buNone/>
              <a:defRPr sz="1560"/>
            </a:lvl7pPr>
            <a:lvl8pPr marL="3120390" indent="0">
              <a:buNone/>
              <a:defRPr sz="1560"/>
            </a:lvl8pPr>
            <a:lvl9pPr marL="3566160" indent="0">
              <a:buNone/>
              <a:defRPr sz="1560"/>
            </a:lvl9pPr>
          </a:lstStyle>
          <a:p>
            <a:r>
              <a:rPr lang="en-US"/>
              <a:t>Click icon to add picture</a:t>
            </a:r>
            <a:endParaRPr lang="en-US" dirty="0"/>
          </a:p>
        </p:txBody>
      </p:sp>
      <p:sp>
        <p:nvSpPr>
          <p:cNvPr id="4" name="Text Placeholder 3"/>
          <p:cNvSpPr>
            <a:spLocks noGrp="1"/>
          </p:cNvSpPr>
          <p:nvPr>
            <p:ph type="body" sz="half" idx="2"/>
          </p:nvPr>
        </p:nvSpPr>
        <p:spPr>
          <a:xfrm>
            <a:off x="1126082" y="5367325"/>
            <a:ext cx="8605015" cy="493712"/>
          </a:xfrm>
        </p:spPr>
        <p:txBody>
          <a:bodyPr>
            <a:normAutofit/>
          </a:bodyPr>
          <a:lstStyle>
            <a:lvl1pPr marL="0" indent="0">
              <a:buNone/>
              <a:defRPr sz="1170"/>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10314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26080" y="1447800"/>
            <a:ext cx="8605018" cy="1981200"/>
          </a:xfrm>
        </p:spPr>
        <p:txBody>
          <a:bodyPr/>
          <a:lstStyle>
            <a:lvl1pPr>
              <a:defRPr sz="4680"/>
            </a:lvl1pPr>
          </a:lstStyle>
          <a:p>
            <a:r>
              <a:rPr lang="en-US"/>
              <a:t>Click to edit Master title style</a:t>
            </a:r>
            <a:endParaRPr lang="en-US" dirty="0"/>
          </a:p>
        </p:txBody>
      </p:sp>
      <p:sp>
        <p:nvSpPr>
          <p:cNvPr id="8" name="Text Placeholder 3"/>
          <p:cNvSpPr>
            <a:spLocks noGrp="1"/>
          </p:cNvSpPr>
          <p:nvPr>
            <p:ph type="body" sz="half" idx="2"/>
          </p:nvPr>
        </p:nvSpPr>
        <p:spPr>
          <a:xfrm>
            <a:off x="1126080" y="3657600"/>
            <a:ext cx="8605018" cy="2362200"/>
          </a:xfrm>
        </p:spPr>
        <p:txBody>
          <a:bodyPr anchor="ctr">
            <a:normAutofit/>
          </a:bodyPr>
          <a:lstStyle>
            <a:lvl1pPr marL="0" indent="0">
              <a:buNone/>
              <a:defRPr sz="175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356638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5432" y="1447800"/>
            <a:ext cx="7799332" cy="2323374"/>
          </a:xfrm>
        </p:spPr>
        <p:txBody>
          <a:bodyPr/>
          <a:lstStyle>
            <a:lvl1pPr>
              <a:defRPr sz="4680"/>
            </a:lvl1pPr>
          </a:lstStyle>
          <a:p>
            <a:r>
              <a:rPr lang="en-US"/>
              <a:t>Click to edit Master title style</a:t>
            </a:r>
            <a:endParaRPr lang="en-US" dirty="0"/>
          </a:p>
        </p:txBody>
      </p:sp>
      <p:sp>
        <p:nvSpPr>
          <p:cNvPr id="11" name="Text Placeholder 3"/>
          <p:cNvSpPr>
            <a:spLocks noGrp="1"/>
          </p:cNvSpPr>
          <p:nvPr>
            <p:ph type="body" sz="half" idx="14"/>
          </p:nvPr>
        </p:nvSpPr>
        <p:spPr>
          <a:xfrm>
            <a:off x="1882140" y="3771174"/>
            <a:ext cx="7097658" cy="342174"/>
          </a:xfrm>
        </p:spPr>
        <p:txBody>
          <a:bodyPr vert="horz" lIns="91440" tIns="45720" rIns="91440" bIns="45720" rtlCol="0" anchor="t">
            <a:normAutofit/>
          </a:bodyPr>
          <a:lstStyle>
            <a:lvl1pPr marL="0" indent="0">
              <a:buNone/>
              <a:defRPr lang="en-US" sz="1365" b="0" i="0" kern="1200" cap="small" dirty="0">
                <a:solidFill>
                  <a:schemeClr val="bg2">
                    <a:lumMod val="40000"/>
                    <a:lumOff val="60000"/>
                  </a:schemeClr>
                </a:solidFill>
                <a:latin typeface="+mj-lt"/>
                <a:ea typeface="+mj-ea"/>
                <a:cs typeface="+mj-cs"/>
              </a:defRPr>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marL="0" lvl="0" indent="0">
              <a:buNone/>
            </a:pPr>
            <a:r>
              <a:rPr lang="en-US"/>
              <a:t>Click to edit Master text styles</a:t>
            </a:r>
          </a:p>
        </p:txBody>
      </p:sp>
      <p:sp>
        <p:nvSpPr>
          <p:cNvPr id="10" name="Text Placeholder 3"/>
          <p:cNvSpPr>
            <a:spLocks noGrp="1"/>
          </p:cNvSpPr>
          <p:nvPr>
            <p:ph type="body" sz="half" idx="2"/>
          </p:nvPr>
        </p:nvSpPr>
        <p:spPr>
          <a:xfrm>
            <a:off x="1126080" y="4350657"/>
            <a:ext cx="8605018" cy="1676400"/>
          </a:xfrm>
        </p:spPr>
        <p:txBody>
          <a:bodyPr anchor="ctr">
            <a:normAutofit/>
          </a:bodyPr>
          <a:lstStyle>
            <a:lvl1pPr marL="0" indent="0">
              <a:buNone/>
              <a:defRPr sz="175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
        <p:nvSpPr>
          <p:cNvPr id="12" name="TextBox 11"/>
          <p:cNvSpPr txBox="1"/>
          <p:nvPr/>
        </p:nvSpPr>
        <p:spPr>
          <a:xfrm>
            <a:off x="875838" y="971253"/>
            <a:ext cx="78186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1895" dirty="0"/>
              <a:t>“</a:t>
            </a:r>
          </a:p>
        </p:txBody>
      </p:sp>
      <p:sp>
        <p:nvSpPr>
          <p:cNvPr id="15" name="TextBox 14"/>
          <p:cNvSpPr txBox="1"/>
          <p:nvPr/>
        </p:nvSpPr>
        <p:spPr>
          <a:xfrm>
            <a:off x="9097228" y="2613787"/>
            <a:ext cx="781864"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1895" dirty="0"/>
              <a:t>”</a:t>
            </a:r>
          </a:p>
        </p:txBody>
      </p:sp>
    </p:spTree>
    <p:extLst>
      <p:ext uri="{BB962C8B-B14F-4D97-AF65-F5344CB8AC3E}">
        <p14:creationId xmlns:p14="http://schemas.microsoft.com/office/powerpoint/2010/main" val="3168934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26080" y="3124201"/>
            <a:ext cx="8605019" cy="1653180"/>
          </a:xfrm>
        </p:spPr>
        <p:txBody>
          <a:bodyPr anchor="b"/>
          <a:lstStyle>
            <a:lvl1pPr algn="l">
              <a:defRPr sz="3900" b="0" cap="none"/>
            </a:lvl1pPr>
          </a:lstStyle>
          <a:p>
            <a:r>
              <a:rPr lang="en-US"/>
              <a:t>Click to edit Master title style</a:t>
            </a:r>
            <a:endParaRPr lang="en-US" dirty="0"/>
          </a:p>
        </p:txBody>
      </p:sp>
      <p:sp>
        <p:nvSpPr>
          <p:cNvPr id="3" name="Text Placeholder 2"/>
          <p:cNvSpPr>
            <a:spLocks noGrp="1"/>
          </p:cNvSpPr>
          <p:nvPr>
            <p:ph type="body" idx="1"/>
          </p:nvPr>
        </p:nvSpPr>
        <p:spPr>
          <a:xfrm>
            <a:off x="1126080" y="4777381"/>
            <a:ext cx="8605018" cy="860400"/>
          </a:xfrm>
        </p:spPr>
        <p:txBody>
          <a:bodyPr anchor="t"/>
          <a:lstStyle>
            <a:lvl1pPr marL="0" indent="0" algn="l">
              <a:buNone/>
              <a:defRPr sz="1950" cap="none">
                <a:solidFill>
                  <a:schemeClr val="bg2">
                    <a:lumMod val="40000"/>
                    <a:lumOff val="60000"/>
                  </a:schemeClr>
                </a:solidFill>
              </a:defRPr>
            </a:lvl1pPr>
            <a:lvl2pPr marL="445770" indent="0">
              <a:buNone/>
              <a:defRPr sz="1755">
                <a:solidFill>
                  <a:schemeClr val="tx1">
                    <a:tint val="75000"/>
                  </a:schemeClr>
                </a:solidFill>
              </a:defRPr>
            </a:lvl2pPr>
            <a:lvl3pPr marL="891540" indent="0">
              <a:buNone/>
              <a:defRPr sz="1560">
                <a:solidFill>
                  <a:schemeClr val="tx1">
                    <a:tint val="75000"/>
                  </a:schemeClr>
                </a:solidFill>
              </a:defRPr>
            </a:lvl3pPr>
            <a:lvl4pPr marL="1337310" indent="0">
              <a:buNone/>
              <a:defRPr sz="1365">
                <a:solidFill>
                  <a:schemeClr val="tx1">
                    <a:tint val="75000"/>
                  </a:schemeClr>
                </a:solidFill>
              </a:defRPr>
            </a:lvl4pPr>
            <a:lvl5pPr marL="1783080" indent="0">
              <a:buNone/>
              <a:defRPr sz="1365">
                <a:solidFill>
                  <a:schemeClr val="tx1">
                    <a:tint val="75000"/>
                  </a:schemeClr>
                </a:solidFill>
              </a:defRPr>
            </a:lvl5pPr>
            <a:lvl6pPr marL="2228850" indent="0">
              <a:buNone/>
              <a:defRPr sz="1365">
                <a:solidFill>
                  <a:schemeClr val="tx1">
                    <a:tint val="75000"/>
                  </a:schemeClr>
                </a:solidFill>
              </a:defRPr>
            </a:lvl6pPr>
            <a:lvl7pPr marL="2674620" indent="0">
              <a:buNone/>
              <a:defRPr sz="1365">
                <a:solidFill>
                  <a:schemeClr val="tx1">
                    <a:tint val="75000"/>
                  </a:schemeClr>
                </a:solidFill>
              </a:defRPr>
            </a:lvl7pPr>
            <a:lvl8pPr marL="3120390" indent="0">
              <a:buNone/>
              <a:defRPr sz="1365">
                <a:solidFill>
                  <a:schemeClr val="tx1">
                    <a:tint val="75000"/>
                  </a:schemeClr>
                </a:solidFill>
              </a:defRPr>
            </a:lvl8pPr>
            <a:lvl9pPr marL="3566160" indent="0">
              <a:buNone/>
              <a:defRPr sz="13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3484658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95"/>
            </a:lvl1pPr>
          </a:lstStyle>
          <a:p>
            <a:r>
              <a:rPr lang="en-US"/>
              <a:t>Click to edit Master title style</a:t>
            </a:r>
            <a:endParaRPr lang="en-US" dirty="0"/>
          </a:p>
        </p:txBody>
      </p:sp>
      <p:sp>
        <p:nvSpPr>
          <p:cNvPr id="3" name="Text Placeholder 2"/>
          <p:cNvSpPr>
            <a:spLocks noGrp="1"/>
          </p:cNvSpPr>
          <p:nvPr>
            <p:ph type="body" idx="1"/>
          </p:nvPr>
        </p:nvSpPr>
        <p:spPr>
          <a:xfrm>
            <a:off x="617124" y="1981200"/>
            <a:ext cx="2873194"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16" name="Text Placeholder 3"/>
          <p:cNvSpPr>
            <a:spLocks noGrp="1"/>
          </p:cNvSpPr>
          <p:nvPr>
            <p:ph type="body" sz="half" idx="15"/>
          </p:nvPr>
        </p:nvSpPr>
        <p:spPr>
          <a:xfrm>
            <a:off x="636152" y="2667000"/>
            <a:ext cx="2854166" cy="3589338"/>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5" name="Text Placeholder 4"/>
          <p:cNvSpPr>
            <a:spLocks noGrp="1"/>
          </p:cNvSpPr>
          <p:nvPr>
            <p:ph type="body" sz="quarter" idx="3"/>
          </p:nvPr>
        </p:nvSpPr>
        <p:spPr>
          <a:xfrm>
            <a:off x="3786568" y="1981200"/>
            <a:ext cx="2862835"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19" name="Text Placeholder 3"/>
          <p:cNvSpPr>
            <a:spLocks noGrp="1"/>
          </p:cNvSpPr>
          <p:nvPr>
            <p:ph type="body" sz="half" idx="16"/>
          </p:nvPr>
        </p:nvSpPr>
        <p:spPr>
          <a:xfrm>
            <a:off x="3776278" y="2667000"/>
            <a:ext cx="2873124" cy="3589338"/>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14" name="Text Placeholder 4"/>
          <p:cNvSpPr>
            <a:spLocks noGrp="1"/>
          </p:cNvSpPr>
          <p:nvPr>
            <p:ph type="body" sz="quarter" idx="13"/>
          </p:nvPr>
        </p:nvSpPr>
        <p:spPr>
          <a:xfrm>
            <a:off x="6946583" y="1981200"/>
            <a:ext cx="2858810"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20" name="Text Placeholder 3"/>
          <p:cNvSpPr>
            <a:spLocks noGrp="1"/>
          </p:cNvSpPr>
          <p:nvPr>
            <p:ph type="body" sz="half" idx="17"/>
          </p:nvPr>
        </p:nvSpPr>
        <p:spPr>
          <a:xfrm>
            <a:off x="6946583" y="2667000"/>
            <a:ext cx="2858810" cy="3589338"/>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cxnSp>
        <p:nvCxnSpPr>
          <p:cNvPr id="17" name="Straight Connector 16"/>
          <p:cNvCxnSpPr/>
          <p:nvPr/>
        </p:nvCxnSpPr>
        <p:spPr>
          <a:xfrm>
            <a:off x="3632988"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88171"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17071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95"/>
            </a:lvl1pPr>
          </a:lstStyle>
          <a:p>
            <a:r>
              <a:rPr lang="en-US"/>
              <a:t>Click to edit Master title style</a:t>
            </a:r>
            <a:endParaRPr lang="en-US" dirty="0"/>
          </a:p>
        </p:txBody>
      </p:sp>
      <p:sp>
        <p:nvSpPr>
          <p:cNvPr id="3" name="Text Placeholder 2"/>
          <p:cNvSpPr>
            <a:spLocks noGrp="1"/>
          </p:cNvSpPr>
          <p:nvPr>
            <p:ph type="body" idx="1"/>
          </p:nvPr>
        </p:nvSpPr>
        <p:spPr>
          <a:xfrm>
            <a:off x="636151" y="4250949"/>
            <a:ext cx="2866549"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29" name="Picture Placeholder 2"/>
          <p:cNvSpPr>
            <a:spLocks noGrp="1" noChangeAspect="1"/>
          </p:cNvSpPr>
          <p:nvPr>
            <p:ph type="pic" idx="15"/>
          </p:nvPr>
        </p:nvSpPr>
        <p:spPr>
          <a:xfrm>
            <a:off x="636151" y="2209800"/>
            <a:ext cx="28665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560"/>
            </a:lvl1pPr>
            <a:lvl2pPr marL="445770" indent="0">
              <a:buNone/>
              <a:defRPr sz="1560"/>
            </a:lvl2pPr>
            <a:lvl3pPr marL="891540" indent="0">
              <a:buNone/>
              <a:defRPr sz="1560"/>
            </a:lvl3pPr>
            <a:lvl4pPr marL="1337310" indent="0">
              <a:buNone/>
              <a:defRPr sz="1560"/>
            </a:lvl4pPr>
            <a:lvl5pPr marL="1783080" indent="0">
              <a:buNone/>
              <a:defRPr sz="1560"/>
            </a:lvl5pPr>
            <a:lvl6pPr marL="2228850" indent="0">
              <a:buNone/>
              <a:defRPr sz="1560"/>
            </a:lvl6pPr>
            <a:lvl7pPr marL="2674620" indent="0">
              <a:buNone/>
              <a:defRPr sz="1560"/>
            </a:lvl7pPr>
            <a:lvl8pPr marL="3120390" indent="0">
              <a:buNone/>
              <a:defRPr sz="1560"/>
            </a:lvl8pPr>
            <a:lvl9pPr marL="3566160" indent="0">
              <a:buNone/>
              <a:defRPr sz="1560"/>
            </a:lvl9pPr>
          </a:lstStyle>
          <a:p>
            <a:r>
              <a:rPr lang="en-US"/>
              <a:t>Click icon to add picture</a:t>
            </a:r>
            <a:endParaRPr lang="en-US" dirty="0"/>
          </a:p>
        </p:txBody>
      </p:sp>
      <p:sp>
        <p:nvSpPr>
          <p:cNvPr id="22" name="Text Placeholder 3"/>
          <p:cNvSpPr>
            <a:spLocks noGrp="1"/>
          </p:cNvSpPr>
          <p:nvPr>
            <p:ph type="body" sz="half" idx="18"/>
          </p:nvPr>
        </p:nvSpPr>
        <p:spPr>
          <a:xfrm>
            <a:off x="636151" y="4827212"/>
            <a:ext cx="2866549" cy="659189"/>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5" name="Text Placeholder 4"/>
          <p:cNvSpPr>
            <a:spLocks noGrp="1"/>
          </p:cNvSpPr>
          <p:nvPr>
            <p:ph type="body" sz="quarter" idx="3"/>
          </p:nvPr>
        </p:nvSpPr>
        <p:spPr>
          <a:xfrm>
            <a:off x="3792141" y="4250949"/>
            <a:ext cx="2857262"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30" name="Picture Placeholder 2"/>
          <p:cNvSpPr>
            <a:spLocks noGrp="1" noChangeAspect="1"/>
          </p:cNvSpPr>
          <p:nvPr>
            <p:ph type="pic" idx="21"/>
          </p:nvPr>
        </p:nvSpPr>
        <p:spPr>
          <a:xfrm>
            <a:off x="3792140" y="2209800"/>
            <a:ext cx="28572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560"/>
            </a:lvl1pPr>
            <a:lvl2pPr marL="445770" indent="0">
              <a:buNone/>
              <a:defRPr sz="1560"/>
            </a:lvl2pPr>
            <a:lvl3pPr marL="891540" indent="0">
              <a:buNone/>
              <a:defRPr sz="1560"/>
            </a:lvl3pPr>
            <a:lvl4pPr marL="1337310" indent="0">
              <a:buNone/>
              <a:defRPr sz="1560"/>
            </a:lvl4pPr>
            <a:lvl5pPr marL="1783080" indent="0">
              <a:buNone/>
              <a:defRPr sz="1560"/>
            </a:lvl5pPr>
            <a:lvl6pPr marL="2228850" indent="0">
              <a:buNone/>
              <a:defRPr sz="1560"/>
            </a:lvl6pPr>
            <a:lvl7pPr marL="2674620" indent="0">
              <a:buNone/>
              <a:defRPr sz="1560"/>
            </a:lvl7pPr>
            <a:lvl8pPr marL="3120390" indent="0">
              <a:buNone/>
              <a:defRPr sz="1560"/>
            </a:lvl8pPr>
            <a:lvl9pPr marL="3566160" indent="0">
              <a:buNone/>
              <a:defRPr sz="1560"/>
            </a:lvl9pPr>
          </a:lstStyle>
          <a:p>
            <a:r>
              <a:rPr lang="en-US"/>
              <a:t>Click icon to add picture</a:t>
            </a:r>
            <a:endParaRPr lang="en-US" dirty="0"/>
          </a:p>
        </p:txBody>
      </p:sp>
      <p:sp>
        <p:nvSpPr>
          <p:cNvPr id="23" name="Text Placeholder 3"/>
          <p:cNvSpPr>
            <a:spLocks noGrp="1"/>
          </p:cNvSpPr>
          <p:nvPr>
            <p:ph type="body" sz="half" idx="19"/>
          </p:nvPr>
        </p:nvSpPr>
        <p:spPr>
          <a:xfrm>
            <a:off x="3790821" y="4827211"/>
            <a:ext cx="2861046" cy="659189"/>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14" name="Text Placeholder 4"/>
          <p:cNvSpPr>
            <a:spLocks noGrp="1"/>
          </p:cNvSpPr>
          <p:nvPr>
            <p:ph type="body" sz="quarter" idx="13"/>
          </p:nvPr>
        </p:nvSpPr>
        <p:spPr>
          <a:xfrm>
            <a:off x="6946583" y="4250949"/>
            <a:ext cx="2858810"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31" name="Picture Placeholder 2"/>
          <p:cNvSpPr>
            <a:spLocks noGrp="1" noChangeAspect="1"/>
          </p:cNvSpPr>
          <p:nvPr>
            <p:ph type="pic" idx="22"/>
          </p:nvPr>
        </p:nvSpPr>
        <p:spPr>
          <a:xfrm>
            <a:off x="6946582" y="2209800"/>
            <a:ext cx="285881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560"/>
            </a:lvl1pPr>
            <a:lvl2pPr marL="445770" indent="0">
              <a:buNone/>
              <a:defRPr sz="1560"/>
            </a:lvl2pPr>
            <a:lvl3pPr marL="891540" indent="0">
              <a:buNone/>
              <a:defRPr sz="1560"/>
            </a:lvl3pPr>
            <a:lvl4pPr marL="1337310" indent="0">
              <a:buNone/>
              <a:defRPr sz="1560"/>
            </a:lvl4pPr>
            <a:lvl5pPr marL="1783080" indent="0">
              <a:buNone/>
              <a:defRPr sz="1560"/>
            </a:lvl5pPr>
            <a:lvl6pPr marL="2228850" indent="0">
              <a:buNone/>
              <a:defRPr sz="1560"/>
            </a:lvl6pPr>
            <a:lvl7pPr marL="2674620" indent="0">
              <a:buNone/>
              <a:defRPr sz="1560"/>
            </a:lvl7pPr>
            <a:lvl8pPr marL="3120390" indent="0">
              <a:buNone/>
              <a:defRPr sz="1560"/>
            </a:lvl8pPr>
            <a:lvl9pPr marL="3566160" indent="0">
              <a:buNone/>
              <a:defRPr sz="1560"/>
            </a:lvl9pPr>
          </a:lstStyle>
          <a:p>
            <a:r>
              <a:rPr lang="en-US"/>
              <a:t>Click icon to add picture</a:t>
            </a:r>
            <a:endParaRPr lang="en-US" dirty="0"/>
          </a:p>
        </p:txBody>
      </p:sp>
      <p:sp>
        <p:nvSpPr>
          <p:cNvPr id="24" name="Text Placeholder 3"/>
          <p:cNvSpPr>
            <a:spLocks noGrp="1"/>
          </p:cNvSpPr>
          <p:nvPr>
            <p:ph type="body" sz="half" idx="20"/>
          </p:nvPr>
        </p:nvSpPr>
        <p:spPr>
          <a:xfrm>
            <a:off x="6946461" y="4827209"/>
            <a:ext cx="2862597" cy="659189"/>
          </a:xfrm>
        </p:spPr>
        <p:txBody>
          <a:bodyPr anchor="t">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cxnSp>
        <p:nvCxnSpPr>
          <p:cNvPr id="19" name="Straight Connector 18"/>
          <p:cNvCxnSpPr/>
          <p:nvPr/>
        </p:nvCxnSpPr>
        <p:spPr>
          <a:xfrm>
            <a:off x="3632988"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88171"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4012458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4229618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96607" y="430214"/>
            <a:ext cx="1708786"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36152" y="887414"/>
            <a:ext cx="7237570"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3873083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347128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6082" y="2861734"/>
            <a:ext cx="8605016" cy="1915647"/>
          </a:xfrm>
        </p:spPr>
        <p:txBody>
          <a:bodyPr anchor="b"/>
          <a:lstStyle>
            <a:lvl1pPr algn="l">
              <a:defRPr sz="3900" b="0" cap="none"/>
            </a:lvl1pPr>
          </a:lstStyle>
          <a:p>
            <a:r>
              <a:rPr lang="en-US"/>
              <a:t>Click to edit Master title style</a:t>
            </a:r>
            <a:endParaRPr lang="en-US" dirty="0"/>
          </a:p>
        </p:txBody>
      </p:sp>
      <p:sp>
        <p:nvSpPr>
          <p:cNvPr id="3" name="Text Placeholder 2"/>
          <p:cNvSpPr>
            <a:spLocks noGrp="1"/>
          </p:cNvSpPr>
          <p:nvPr>
            <p:ph type="body" idx="1"/>
          </p:nvPr>
        </p:nvSpPr>
        <p:spPr>
          <a:xfrm>
            <a:off x="1126081" y="4777381"/>
            <a:ext cx="8605017" cy="860400"/>
          </a:xfrm>
        </p:spPr>
        <p:txBody>
          <a:bodyPr anchor="t"/>
          <a:lstStyle>
            <a:lvl1pPr marL="0" indent="0" algn="l">
              <a:buNone/>
              <a:defRPr sz="1950" cap="all">
                <a:solidFill>
                  <a:schemeClr val="bg2">
                    <a:lumMod val="40000"/>
                    <a:lumOff val="60000"/>
                  </a:schemeClr>
                </a:solidFill>
              </a:defRPr>
            </a:lvl1pPr>
            <a:lvl2pPr marL="445770" indent="0">
              <a:buNone/>
              <a:defRPr sz="1755">
                <a:solidFill>
                  <a:schemeClr val="tx1">
                    <a:tint val="75000"/>
                  </a:schemeClr>
                </a:solidFill>
              </a:defRPr>
            </a:lvl2pPr>
            <a:lvl3pPr marL="891540" indent="0">
              <a:buNone/>
              <a:defRPr sz="1560">
                <a:solidFill>
                  <a:schemeClr val="tx1">
                    <a:tint val="75000"/>
                  </a:schemeClr>
                </a:solidFill>
              </a:defRPr>
            </a:lvl3pPr>
            <a:lvl4pPr marL="1337310" indent="0">
              <a:buNone/>
              <a:defRPr sz="1365">
                <a:solidFill>
                  <a:schemeClr val="tx1">
                    <a:tint val="75000"/>
                  </a:schemeClr>
                </a:solidFill>
              </a:defRPr>
            </a:lvl4pPr>
            <a:lvl5pPr marL="1783080" indent="0">
              <a:buNone/>
              <a:defRPr sz="1365">
                <a:solidFill>
                  <a:schemeClr val="tx1">
                    <a:tint val="75000"/>
                  </a:schemeClr>
                </a:solidFill>
              </a:defRPr>
            </a:lvl5pPr>
            <a:lvl6pPr marL="2228850" indent="0">
              <a:buNone/>
              <a:defRPr sz="1365">
                <a:solidFill>
                  <a:schemeClr val="tx1">
                    <a:tint val="75000"/>
                  </a:schemeClr>
                </a:solidFill>
              </a:defRPr>
            </a:lvl6pPr>
            <a:lvl7pPr marL="2674620" indent="0">
              <a:buNone/>
              <a:defRPr sz="1365">
                <a:solidFill>
                  <a:schemeClr val="tx1">
                    <a:tint val="75000"/>
                  </a:schemeClr>
                </a:solidFill>
              </a:defRPr>
            </a:lvl7pPr>
            <a:lvl8pPr marL="3120390" indent="0">
              <a:buNone/>
              <a:defRPr sz="1365">
                <a:solidFill>
                  <a:schemeClr val="tx1">
                    <a:tint val="75000"/>
                  </a:schemeClr>
                </a:solidFill>
              </a:defRPr>
            </a:lvl8pPr>
            <a:lvl9pPr marL="3566160" indent="0">
              <a:buNone/>
              <a:defRPr sz="13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407910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75729" y="2060576"/>
            <a:ext cx="4286431" cy="4195763"/>
          </a:xfrm>
        </p:spPr>
        <p:txBody>
          <a:bodyPr>
            <a:normAutofit/>
          </a:bodyPr>
          <a:lstStyle>
            <a:lvl1pPr>
              <a:defRPr sz="1755"/>
            </a:lvl1pPr>
            <a:lvl2pPr>
              <a:defRPr sz="1560"/>
            </a:lvl2pPr>
            <a:lvl3pPr>
              <a:defRPr sz="1365"/>
            </a:lvl3pPr>
            <a:lvl4pPr>
              <a:defRPr sz="1170"/>
            </a:lvl4pPr>
            <a:lvl5pPr>
              <a:defRPr sz="1170"/>
            </a:lvl5pPr>
            <a:lvl6pPr>
              <a:defRPr sz="1170"/>
            </a:lvl6pPr>
            <a:lvl7pPr>
              <a:defRPr sz="1170"/>
            </a:lvl7pPr>
            <a:lvl8pPr>
              <a:defRPr sz="1170"/>
            </a:lvl8pPr>
            <a:lvl9pPr>
              <a:defRPr sz="11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13131" y="2056093"/>
            <a:ext cx="4286432" cy="4200245"/>
          </a:xfrm>
        </p:spPr>
        <p:txBody>
          <a:bodyPr>
            <a:normAutofit/>
          </a:bodyPr>
          <a:lstStyle>
            <a:lvl1pPr>
              <a:defRPr sz="1755"/>
            </a:lvl1pPr>
            <a:lvl2pPr>
              <a:defRPr sz="1560"/>
            </a:lvl2pPr>
            <a:lvl3pPr>
              <a:defRPr sz="1365"/>
            </a:lvl3pPr>
            <a:lvl4pPr>
              <a:defRPr sz="1170"/>
            </a:lvl4pPr>
            <a:lvl5pPr>
              <a:defRPr sz="1170"/>
            </a:lvl5pPr>
            <a:lvl6pPr>
              <a:defRPr sz="1170"/>
            </a:lvl6pPr>
            <a:lvl7pPr>
              <a:defRPr sz="1170"/>
            </a:lvl7pPr>
            <a:lvl8pPr>
              <a:defRPr sz="1170"/>
            </a:lvl8pPr>
            <a:lvl9pPr>
              <a:defRPr sz="11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520586-5EBE-4715-AFE3-FDDF0A2CB57C}"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283438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5730" y="1905000"/>
            <a:ext cx="4286430"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4" name="Content Placeholder 3"/>
          <p:cNvSpPr>
            <a:spLocks noGrp="1"/>
          </p:cNvSpPr>
          <p:nvPr>
            <p:ph sz="half" idx="2"/>
          </p:nvPr>
        </p:nvSpPr>
        <p:spPr>
          <a:xfrm>
            <a:off x="1075729" y="2514600"/>
            <a:ext cx="4286431" cy="3741738"/>
          </a:xfrm>
        </p:spPr>
        <p:txBody>
          <a:bodyPr>
            <a:normAutofit/>
          </a:bodyPr>
          <a:lstStyle>
            <a:lvl1pPr>
              <a:defRPr sz="1755"/>
            </a:lvl1pPr>
            <a:lvl2pPr>
              <a:defRPr sz="1560"/>
            </a:lvl2pPr>
            <a:lvl3pPr>
              <a:defRPr sz="1365"/>
            </a:lvl3pPr>
            <a:lvl4pPr>
              <a:defRPr sz="1170"/>
            </a:lvl4pPr>
            <a:lvl5pPr>
              <a:defRPr sz="1170"/>
            </a:lvl5pPr>
            <a:lvl6pPr>
              <a:defRPr sz="1170"/>
            </a:lvl6pPr>
            <a:lvl7pPr>
              <a:defRPr sz="1170"/>
            </a:lvl7pPr>
            <a:lvl8pPr>
              <a:defRPr sz="1170"/>
            </a:lvl8pPr>
            <a:lvl9pPr>
              <a:defRPr sz="11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513133" y="1905000"/>
            <a:ext cx="4286431" cy="576262"/>
          </a:xfrm>
        </p:spPr>
        <p:txBody>
          <a:bodyPr anchor="b">
            <a:noAutofit/>
          </a:bodyPr>
          <a:lstStyle>
            <a:lvl1pPr marL="0" indent="0">
              <a:buNone/>
              <a:defRPr sz="2340" b="0">
                <a:solidFill>
                  <a:schemeClr val="bg2">
                    <a:lumMod val="40000"/>
                    <a:lumOff val="60000"/>
                  </a:schemeClr>
                </a:solidFill>
              </a:defRPr>
            </a:lvl1pPr>
            <a:lvl2pPr marL="445770" indent="0">
              <a:buNone/>
              <a:defRPr sz="1950" b="1"/>
            </a:lvl2pPr>
            <a:lvl3pPr marL="891540" indent="0">
              <a:buNone/>
              <a:defRPr sz="1755" b="1"/>
            </a:lvl3pPr>
            <a:lvl4pPr marL="1337310" indent="0">
              <a:buNone/>
              <a:defRPr sz="1560" b="1"/>
            </a:lvl4pPr>
            <a:lvl5pPr marL="1783080" indent="0">
              <a:buNone/>
              <a:defRPr sz="1560" b="1"/>
            </a:lvl5pPr>
            <a:lvl6pPr marL="2228850" indent="0">
              <a:buNone/>
              <a:defRPr sz="1560" b="1"/>
            </a:lvl6pPr>
            <a:lvl7pPr marL="2674620" indent="0">
              <a:buNone/>
              <a:defRPr sz="1560" b="1"/>
            </a:lvl7pPr>
            <a:lvl8pPr marL="3120390" indent="0">
              <a:buNone/>
              <a:defRPr sz="1560" b="1"/>
            </a:lvl8pPr>
            <a:lvl9pPr marL="3566160" indent="0">
              <a:buNone/>
              <a:defRPr sz="1560" b="1"/>
            </a:lvl9pPr>
          </a:lstStyle>
          <a:p>
            <a:pPr lvl="0"/>
            <a:r>
              <a:rPr lang="en-US"/>
              <a:t>Click to edit Master text styles</a:t>
            </a:r>
          </a:p>
        </p:txBody>
      </p:sp>
      <p:sp>
        <p:nvSpPr>
          <p:cNvPr id="6" name="Content Placeholder 5"/>
          <p:cNvSpPr>
            <a:spLocks noGrp="1"/>
          </p:cNvSpPr>
          <p:nvPr>
            <p:ph sz="quarter" idx="4"/>
          </p:nvPr>
        </p:nvSpPr>
        <p:spPr>
          <a:xfrm>
            <a:off x="5513133" y="2514600"/>
            <a:ext cx="4286431" cy="3741738"/>
          </a:xfrm>
        </p:spPr>
        <p:txBody>
          <a:bodyPr>
            <a:normAutofit/>
          </a:bodyPr>
          <a:lstStyle>
            <a:lvl1pPr>
              <a:defRPr sz="1755"/>
            </a:lvl1pPr>
            <a:lvl2pPr>
              <a:defRPr sz="1560"/>
            </a:lvl2pPr>
            <a:lvl3pPr>
              <a:defRPr sz="1365"/>
            </a:lvl3pPr>
            <a:lvl4pPr>
              <a:defRPr sz="1170"/>
            </a:lvl4pPr>
            <a:lvl5pPr>
              <a:defRPr sz="1170"/>
            </a:lvl5pPr>
            <a:lvl6pPr>
              <a:defRPr sz="1170"/>
            </a:lvl6pPr>
            <a:lvl7pPr>
              <a:defRPr sz="1170"/>
            </a:lvl7pPr>
            <a:lvl8pPr>
              <a:defRPr sz="1170"/>
            </a:lvl8pPr>
            <a:lvl9pPr>
              <a:defRPr sz="11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520586-5EBE-4715-AFE3-FDDF0A2CB57C}" type="datetimeFigureOut">
              <a:rPr lang="en-US" smtClean="0"/>
              <a:pPr/>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141441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3759740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259706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6079" y="1447800"/>
            <a:ext cx="3316037" cy="1447800"/>
          </a:xfrm>
        </p:spPr>
        <p:txBody>
          <a:bodyPr anchor="b"/>
          <a:lstStyle>
            <a:lvl1pPr algn="l">
              <a:defRPr sz="2340" b="0"/>
            </a:lvl1pPr>
          </a:lstStyle>
          <a:p>
            <a:r>
              <a:rPr lang="en-US"/>
              <a:t>Click to edit Master title style</a:t>
            </a:r>
            <a:endParaRPr lang="en-US" dirty="0"/>
          </a:p>
        </p:txBody>
      </p:sp>
      <p:sp>
        <p:nvSpPr>
          <p:cNvPr id="3" name="Content Placeholder 2"/>
          <p:cNvSpPr>
            <a:spLocks noGrp="1"/>
          </p:cNvSpPr>
          <p:nvPr>
            <p:ph idx="1"/>
          </p:nvPr>
        </p:nvSpPr>
        <p:spPr>
          <a:xfrm>
            <a:off x="4665001" y="1447800"/>
            <a:ext cx="5066097" cy="4572000"/>
          </a:xfrm>
        </p:spPr>
        <p:txBody>
          <a:bodyPr anchor="ctr">
            <a:normAutofit/>
          </a:bodyPr>
          <a:lstStyle>
            <a:lvl1pPr>
              <a:defRPr sz="1950"/>
            </a:lvl1pPr>
            <a:lvl2pPr>
              <a:defRPr sz="1755"/>
            </a:lvl2pPr>
            <a:lvl3pPr>
              <a:defRPr sz="1560"/>
            </a:lvl3pPr>
            <a:lvl4pPr>
              <a:defRPr sz="1365"/>
            </a:lvl4pPr>
            <a:lvl5pPr>
              <a:defRPr sz="1365"/>
            </a:lvl5pPr>
            <a:lvl6pPr>
              <a:defRPr sz="1365"/>
            </a:lvl6pPr>
            <a:lvl7pPr>
              <a:defRPr sz="1365"/>
            </a:lvl7pPr>
            <a:lvl8pPr>
              <a:defRPr sz="1365"/>
            </a:lvl8pPr>
            <a:lvl9pPr>
              <a:defRPr sz="13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6080" y="3129281"/>
            <a:ext cx="3316036" cy="2895599"/>
          </a:xfrm>
        </p:spPr>
        <p:txBody>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7" name="Date Placeholder 4"/>
          <p:cNvSpPr>
            <a:spLocks noGrp="1"/>
          </p:cNvSpPr>
          <p:nvPr>
            <p:ph type="dt" sz="half" idx="10"/>
          </p:nvPr>
        </p:nvSpPr>
        <p:spPr/>
        <p:txBody>
          <a:bodyPr/>
          <a:lstStyle/>
          <a:p>
            <a:fld id="{AA520586-5EBE-4715-AFE3-FDDF0A2CB57C}" type="datetimeFigureOut">
              <a:rPr lang="en-US" smtClean="0"/>
              <a:pPr/>
              <a:t>2/27/2022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114364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5060" y="1854192"/>
            <a:ext cx="4965583" cy="1574808"/>
          </a:xfrm>
        </p:spPr>
        <p:txBody>
          <a:bodyPr anchor="b">
            <a:normAutofit/>
          </a:bodyPr>
          <a:lstStyle>
            <a:lvl1pPr algn="l">
              <a:defRPr sz="351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5807" y="1143000"/>
            <a:ext cx="312039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560"/>
            </a:lvl1pPr>
            <a:lvl2pPr marL="445770" indent="0">
              <a:buNone/>
              <a:defRPr sz="1560"/>
            </a:lvl2pPr>
            <a:lvl3pPr marL="891540" indent="0">
              <a:buNone/>
              <a:defRPr sz="1560"/>
            </a:lvl3pPr>
            <a:lvl4pPr marL="1337310" indent="0">
              <a:buNone/>
              <a:defRPr sz="1560"/>
            </a:lvl4pPr>
            <a:lvl5pPr marL="1783080" indent="0">
              <a:buNone/>
              <a:defRPr sz="1560"/>
            </a:lvl5pPr>
            <a:lvl6pPr marL="2228850" indent="0">
              <a:buNone/>
              <a:defRPr sz="1560"/>
            </a:lvl6pPr>
            <a:lvl7pPr marL="2674620" indent="0">
              <a:buNone/>
              <a:defRPr sz="1560"/>
            </a:lvl7pPr>
            <a:lvl8pPr marL="3120390" indent="0">
              <a:buNone/>
              <a:defRPr sz="1560"/>
            </a:lvl8pPr>
            <a:lvl9pPr marL="3566160" indent="0">
              <a:buNone/>
              <a:defRPr sz="1560"/>
            </a:lvl9pPr>
          </a:lstStyle>
          <a:p>
            <a:r>
              <a:rPr lang="en-US"/>
              <a:t>Click icon to add picture</a:t>
            </a:r>
            <a:endParaRPr lang="en-US" dirty="0"/>
          </a:p>
        </p:txBody>
      </p:sp>
      <p:sp>
        <p:nvSpPr>
          <p:cNvPr id="4" name="Text Placeholder 3"/>
          <p:cNvSpPr>
            <a:spLocks noGrp="1"/>
          </p:cNvSpPr>
          <p:nvPr>
            <p:ph type="body" sz="half" idx="2"/>
          </p:nvPr>
        </p:nvSpPr>
        <p:spPr>
          <a:xfrm>
            <a:off x="1126080" y="3657600"/>
            <a:ext cx="4957855" cy="1371600"/>
          </a:xfrm>
        </p:spPr>
        <p:txBody>
          <a:bodyPr>
            <a:normAutofit/>
          </a:bodyPr>
          <a:lstStyle>
            <a:lvl1pPr marL="0" indent="0">
              <a:buNone/>
              <a:defRPr sz="1365"/>
            </a:lvl1pPr>
            <a:lvl2pPr marL="445770" indent="0">
              <a:buNone/>
              <a:defRPr sz="1170"/>
            </a:lvl2pPr>
            <a:lvl3pPr marL="891540" indent="0">
              <a:buNone/>
              <a:defRPr sz="975"/>
            </a:lvl3pPr>
            <a:lvl4pPr marL="1337310" indent="0">
              <a:buNone/>
              <a:defRPr sz="878"/>
            </a:lvl4pPr>
            <a:lvl5pPr marL="1783080" indent="0">
              <a:buNone/>
              <a:defRPr sz="878"/>
            </a:lvl5pPr>
            <a:lvl6pPr marL="2228850" indent="0">
              <a:buNone/>
              <a:defRPr sz="878"/>
            </a:lvl6pPr>
            <a:lvl7pPr marL="2674620" indent="0">
              <a:buNone/>
              <a:defRPr sz="878"/>
            </a:lvl7pPr>
            <a:lvl8pPr marL="3120390" indent="0">
              <a:buNone/>
              <a:defRPr sz="878"/>
            </a:lvl8pPr>
            <a:lvl9pPr marL="3566160" indent="0">
              <a:buNone/>
              <a:defRPr sz="878"/>
            </a:lvl9pPr>
          </a:lstStyle>
          <a:p>
            <a:pPr lvl="0"/>
            <a:r>
              <a:rPr lang="en-US"/>
              <a:t>Click to edit Master text styles</a:t>
            </a:r>
          </a:p>
        </p:txBody>
      </p:sp>
      <p:sp>
        <p:nvSpPr>
          <p:cNvPr id="5" name="Date Placeholder 4"/>
          <p:cNvSpPr>
            <a:spLocks noGrp="1"/>
          </p:cNvSpPr>
          <p:nvPr>
            <p:ph type="dt" sz="half" idx="10"/>
          </p:nvPr>
        </p:nvSpPr>
        <p:spPr/>
        <p:txBody>
          <a:bodyPr/>
          <a:lstStyle/>
          <a:p>
            <a:fld id="{AA520586-5EBE-4715-AFE3-FDDF0A2CB57C}" type="datetimeFigureOut">
              <a:rPr lang="en-US" smtClean="0"/>
              <a:pPr/>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D9DF6-5D27-4963-B228-16128BE6FC21}" type="slidenum">
              <a:rPr lang="en-US" smtClean="0"/>
              <a:pPr/>
              <a:t>‹#›</a:t>
            </a:fld>
            <a:endParaRPr lang="en-US"/>
          </a:p>
        </p:txBody>
      </p:sp>
    </p:spTree>
    <p:extLst>
      <p:ext uri="{BB962C8B-B14F-4D97-AF65-F5344CB8AC3E}">
        <p14:creationId xmlns:p14="http://schemas.microsoft.com/office/powerpoint/2010/main" val="591267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936087"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484352" cy="2365453"/>
          </a:xfrm>
          <a:prstGeom prst="rect">
            <a:avLst/>
          </a:prstGeom>
        </p:spPr>
      </p:pic>
      <p:sp>
        <p:nvSpPr>
          <p:cNvPr id="16" name="Oval 15"/>
          <p:cNvSpPr/>
          <p:nvPr/>
        </p:nvSpPr>
        <p:spPr>
          <a:xfrm>
            <a:off x="8393787" y="1676400"/>
            <a:ext cx="2748915"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799427" y="1"/>
            <a:ext cx="1563302"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390731" y="6096000"/>
            <a:ext cx="968891" cy="762000"/>
          </a:xfrm>
          <a:prstGeom prst="rect">
            <a:avLst/>
          </a:prstGeom>
        </p:spPr>
      </p:pic>
      <p:sp>
        <p:nvSpPr>
          <p:cNvPr id="14" name="Rectangle 13"/>
          <p:cNvSpPr/>
          <p:nvPr/>
        </p:nvSpPr>
        <p:spPr>
          <a:xfrm>
            <a:off x="10176867" y="0"/>
            <a:ext cx="668655"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29959" y="452718"/>
            <a:ext cx="9169605"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075730" y="2052919"/>
            <a:ext cx="8722877"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9889366" y="1794511"/>
            <a:ext cx="990599" cy="297179"/>
          </a:xfrm>
          <a:prstGeom prst="rect">
            <a:avLst/>
          </a:prstGeom>
        </p:spPr>
        <p:txBody>
          <a:bodyPr vert="horz" lIns="91440" tIns="45720" rIns="91440" bIns="45720" rtlCol="0" anchor="t"/>
          <a:lstStyle>
            <a:lvl1pPr algn="l">
              <a:defRPr sz="1073" b="0" i="0">
                <a:solidFill>
                  <a:schemeClr val="tx1">
                    <a:tint val="75000"/>
                    <a:alpha val="60000"/>
                  </a:schemeClr>
                </a:solidFill>
              </a:defRPr>
            </a:lvl1pPr>
          </a:lstStyle>
          <a:p>
            <a:fld id="{AA520586-5EBE-4715-AFE3-FDDF0A2CB57C}" type="datetimeFigureOut">
              <a:rPr lang="en-US" smtClean="0"/>
              <a:pPr/>
              <a:t>2/27/2022</a:t>
            </a:fld>
            <a:endParaRPr lang="en-US"/>
          </a:p>
        </p:txBody>
      </p:sp>
      <p:sp>
        <p:nvSpPr>
          <p:cNvPr id="5" name="Footer Placeholder 4"/>
          <p:cNvSpPr>
            <a:spLocks noGrp="1"/>
          </p:cNvSpPr>
          <p:nvPr>
            <p:ph type="ftr" sz="quarter" idx="3"/>
          </p:nvPr>
        </p:nvSpPr>
        <p:spPr>
          <a:xfrm rot="5400000">
            <a:off x="8679537" y="3229108"/>
            <a:ext cx="3859795" cy="297181"/>
          </a:xfrm>
          <a:prstGeom prst="rect">
            <a:avLst/>
          </a:prstGeom>
        </p:spPr>
        <p:txBody>
          <a:bodyPr vert="horz" lIns="91440" tIns="45720" rIns="91440" bIns="45720" rtlCol="0" anchor="b"/>
          <a:lstStyle>
            <a:lvl1pPr algn="l">
              <a:defRPr sz="1073"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093727" y="295730"/>
            <a:ext cx="817244" cy="767687"/>
          </a:xfrm>
          <a:prstGeom prst="rect">
            <a:avLst/>
          </a:prstGeom>
        </p:spPr>
        <p:txBody>
          <a:bodyPr vert="horz" lIns="91440" tIns="45720" rIns="91440" bIns="45720" rtlCol="0" anchor="b"/>
          <a:lstStyle>
            <a:lvl1pPr algn="ctr">
              <a:defRPr sz="2730" b="0" i="0">
                <a:solidFill>
                  <a:schemeClr val="tx1">
                    <a:tint val="75000"/>
                  </a:schemeClr>
                </a:solidFill>
              </a:defRPr>
            </a:lvl1pPr>
          </a:lstStyle>
          <a:p>
            <a:fld id="{D8FD9DF6-5D27-4963-B228-16128BE6FC21}" type="slidenum">
              <a:rPr lang="en-US" smtClean="0"/>
              <a:pPr/>
              <a:t>‹#›</a:t>
            </a:fld>
            <a:endParaRPr lang="en-US"/>
          </a:p>
        </p:txBody>
      </p:sp>
    </p:spTree>
    <p:extLst>
      <p:ext uri="{BB962C8B-B14F-4D97-AF65-F5344CB8AC3E}">
        <p14:creationId xmlns:p14="http://schemas.microsoft.com/office/powerpoint/2010/main" val="325119580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45770" rtl="0" eaLnBrk="1" latinLnBrk="0" hangingPunct="1">
        <a:spcBef>
          <a:spcPct val="0"/>
        </a:spcBef>
        <a:buNone/>
        <a:defRPr sz="4095"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34328" indent="-334328" algn="l" defTabSz="445770" rtl="0" eaLnBrk="1" latinLnBrk="0" hangingPunct="1">
        <a:spcBef>
          <a:spcPts val="975"/>
        </a:spcBef>
        <a:spcAft>
          <a:spcPts val="0"/>
        </a:spcAft>
        <a:buClr>
          <a:schemeClr val="bg2">
            <a:lumMod val="40000"/>
            <a:lumOff val="60000"/>
          </a:schemeClr>
        </a:buClr>
        <a:buSzPct val="80000"/>
        <a:buFont typeface="Wingdings 3" charset="2"/>
        <a:buChar char=""/>
        <a:defRPr sz="1950" b="0" i="0" kern="1200">
          <a:solidFill>
            <a:schemeClr val="tx1"/>
          </a:solidFill>
          <a:latin typeface="+mj-lt"/>
          <a:ea typeface="+mj-ea"/>
          <a:cs typeface="+mj-cs"/>
        </a:defRPr>
      </a:lvl1pPr>
      <a:lvl2pPr marL="724376" indent="-278606" algn="l" defTabSz="445770" rtl="0" eaLnBrk="1" latinLnBrk="0" hangingPunct="1">
        <a:spcBef>
          <a:spcPts val="975"/>
        </a:spcBef>
        <a:spcAft>
          <a:spcPts val="0"/>
        </a:spcAft>
        <a:buClr>
          <a:schemeClr val="bg2">
            <a:lumMod val="40000"/>
            <a:lumOff val="60000"/>
          </a:schemeClr>
        </a:buClr>
        <a:buSzPct val="80000"/>
        <a:buFont typeface="Wingdings 3" charset="2"/>
        <a:buChar char=""/>
        <a:defRPr sz="1755" b="0" i="0" kern="1200">
          <a:solidFill>
            <a:schemeClr val="tx1"/>
          </a:solidFill>
          <a:latin typeface="+mj-lt"/>
          <a:ea typeface="+mj-ea"/>
          <a:cs typeface="+mj-cs"/>
        </a:defRPr>
      </a:lvl2pPr>
      <a:lvl3pPr marL="111442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560" b="0" i="0" kern="1200">
          <a:solidFill>
            <a:schemeClr val="tx1"/>
          </a:solidFill>
          <a:latin typeface="+mj-lt"/>
          <a:ea typeface="+mj-ea"/>
          <a:cs typeface="+mj-cs"/>
        </a:defRPr>
      </a:lvl3pPr>
      <a:lvl4pPr marL="156019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4pPr>
      <a:lvl5pPr marL="200596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5pPr>
      <a:lvl6pPr marL="2443350"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6pPr>
      <a:lvl7pPr marL="289750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7pPr>
      <a:lvl8pPr marL="334327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8pPr>
      <a:lvl9pPr marL="3789045" indent="-222885" algn="l" defTabSz="445770" rtl="0" eaLnBrk="1" latinLnBrk="0" hangingPunct="1">
        <a:spcBef>
          <a:spcPts val="975"/>
        </a:spcBef>
        <a:spcAft>
          <a:spcPts val="0"/>
        </a:spcAft>
        <a:buClr>
          <a:schemeClr val="bg2">
            <a:lumMod val="40000"/>
            <a:lumOff val="60000"/>
          </a:schemeClr>
        </a:buClr>
        <a:buSzPct val="80000"/>
        <a:buFont typeface="Wingdings 3" charset="2"/>
        <a:buChar char=""/>
        <a:defRPr sz="1365" b="0" i="0" kern="1200">
          <a:solidFill>
            <a:schemeClr val="tx1"/>
          </a:solidFill>
          <a:latin typeface="+mj-lt"/>
          <a:ea typeface="+mj-ea"/>
          <a:cs typeface="+mj-cs"/>
        </a:defRPr>
      </a:lvl9pPr>
    </p:bodyStyle>
    <p:otherStyle>
      <a:defPPr>
        <a:defRPr lang="en-US"/>
      </a:defPPr>
      <a:lvl1pPr marL="0" algn="l" defTabSz="445770" rtl="0" eaLnBrk="1" latinLnBrk="0" hangingPunct="1">
        <a:defRPr sz="1755" kern="1200">
          <a:solidFill>
            <a:schemeClr val="tx1"/>
          </a:solidFill>
          <a:latin typeface="+mn-lt"/>
          <a:ea typeface="+mn-ea"/>
          <a:cs typeface="+mn-cs"/>
        </a:defRPr>
      </a:lvl1pPr>
      <a:lvl2pPr marL="445770" algn="l" defTabSz="445770" rtl="0" eaLnBrk="1" latinLnBrk="0" hangingPunct="1">
        <a:defRPr sz="1755" kern="1200">
          <a:solidFill>
            <a:schemeClr val="tx1"/>
          </a:solidFill>
          <a:latin typeface="+mn-lt"/>
          <a:ea typeface="+mn-ea"/>
          <a:cs typeface="+mn-cs"/>
        </a:defRPr>
      </a:lvl2pPr>
      <a:lvl3pPr marL="891540" algn="l" defTabSz="445770" rtl="0" eaLnBrk="1" latinLnBrk="0" hangingPunct="1">
        <a:defRPr sz="1755" kern="1200">
          <a:solidFill>
            <a:schemeClr val="tx1"/>
          </a:solidFill>
          <a:latin typeface="+mn-lt"/>
          <a:ea typeface="+mn-ea"/>
          <a:cs typeface="+mn-cs"/>
        </a:defRPr>
      </a:lvl3pPr>
      <a:lvl4pPr marL="1337310" algn="l" defTabSz="445770" rtl="0" eaLnBrk="1" latinLnBrk="0" hangingPunct="1">
        <a:defRPr sz="1755" kern="1200">
          <a:solidFill>
            <a:schemeClr val="tx1"/>
          </a:solidFill>
          <a:latin typeface="+mn-lt"/>
          <a:ea typeface="+mn-ea"/>
          <a:cs typeface="+mn-cs"/>
        </a:defRPr>
      </a:lvl4pPr>
      <a:lvl5pPr marL="1783080" algn="l" defTabSz="445770" rtl="0" eaLnBrk="1" latinLnBrk="0" hangingPunct="1">
        <a:defRPr sz="1755" kern="1200">
          <a:solidFill>
            <a:schemeClr val="tx1"/>
          </a:solidFill>
          <a:latin typeface="+mn-lt"/>
          <a:ea typeface="+mn-ea"/>
          <a:cs typeface="+mn-cs"/>
        </a:defRPr>
      </a:lvl5pPr>
      <a:lvl6pPr marL="2228850" algn="l" defTabSz="445770" rtl="0" eaLnBrk="1" latinLnBrk="0" hangingPunct="1">
        <a:defRPr sz="1755" kern="1200">
          <a:solidFill>
            <a:schemeClr val="tx1"/>
          </a:solidFill>
          <a:latin typeface="+mn-lt"/>
          <a:ea typeface="+mn-ea"/>
          <a:cs typeface="+mn-cs"/>
        </a:defRPr>
      </a:lvl6pPr>
      <a:lvl7pPr marL="2674620" algn="l" defTabSz="445770" rtl="0" eaLnBrk="1" latinLnBrk="0" hangingPunct="1">
        <a:defRPr sz="1755" kern="1200">
          <a:solidFill>
            <a:schemeClr val="tx1"/>
          </a:solidFill>
          <a:latin typeface="+mn-lt"/>
          <a:ea typeface="+mn-ea"/>
          <a:cs typeface="+mn-cs"/>
        </a:defRPr>
      </a:lvl7pPr>
      <a:lvl8pPr marL="3120390" algn="l" defTabSz="445770" rtl="0" eaLnBrk="1" latinLnBrk="0" hangingPunct="1">
        <a:defRPr sz="1755" kern="1200">
          <a:solidFill>
            <a:schemeClr val="tx1"/>
          </a:solidFill>
          <a:latin typeface="+mn-lt"/>
          <a:ea typeface="+mn-ea"/>
          <a:cs typeface="+mn-cs"/>
        </a:defRPr>
      </a:lvl8pPr>
      <a:lvl9pPr marL="3566160" algn="l" defTabSz="445770" rtl="0" eaLnBrk="1" latinLnBrk="0" hangingPunct="1">
        <a:defRPr sz="17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IN" dirty="0"/>
              <a:t>FLIGHT PRICE PREDICTION</a:t>
            </a:r>
            <a:br>
              <a:rPr lang="en-US" dirty="0"/>
            </a:br>
            <a:endParaRPr lang="en-US" dirty="0"/>
          </a:p>
        </p:txBody>
      </p:sp>
      <p:sp>
        <p:nvSpPr>
          <p:cNvPr id="7" name="Subtitle 6"/>
          <p:cNvSpPr>
            <a:spLocks noGrp="1"/>
          </p:cNvSpPr>
          <p:nvPr>
            <p:ph type="subTitle" idx="1"/>
          </p:nvPr>
        </p:nvSpPr>
        <p:spPr/>
        <p:txBody>
          <a:bodyPr/>
          <a:lstStyle/>
          <a:p>
            <a:r>
              <a:rPr lang="en-US" dirty="0"/>
              <a:t>By Neeraj Kumar 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png"/>
          <p:cNvPicPr>
            <a:picLocks noGrp="1"/>
          </p:cNvPicPr>
          <p:nvPr>
            <p:ph sz="half" idx="1"/>
          </p:nvPr>
        </p:nvPicPr>
        <p:blipFill>
          <a:blip r:embed="rId2" cstate="print"/>
          <a:stretch>
            <a:fillRect/>
          </a:stretch>
        </p:blipFill>
        <p:spPr>
          <a:xfrm>
            <a:off x="990600" y="838200"/>
            <a:ext cx="4953000" cy="3124200"/>
          </a:xfrm>
          <a:prstGeom prst="rect">
            <a:avLst/>
          </a:prstGeom>
        </p:spPr>
      </p:pic>
      <p:sp>
        <p:nvSpPr>
          <p:cNvPr id="4" name="Content Placeholder 3"/>
          <p:cNvSpPr>
            <a:spLocks noGrp="1"/>
          </p:cNvSpPr>
          <p:nvPr>
            <p:ph sz="half" idx="2"/>
          </p:nvPr>
        </p:nvSpPr>
        <p:spPr>
          <a:xfrm>
            <a:off x="838200" y="4343400"/>
            <a:ext cx="10454640" cy="2133600"/>
          </a:xfrm>
        </p:spPr>
        <p:txBody>
          <a:bodyPr>
            <a:normAutofit fontScale="92500" lnSpcReduction="10000"/>
          </a:bodyPr>
          <a:lstStyle/>
          <a:p>
            <a:pPr algn="just">
              <a:buNone/>
            </a:pPr>
            <a:r>
              <a:rPr lang="en-IN" sz="1800" dirty="0"/>
              <a:t>	The first scatter plot is showing relationship between Departure time and flight prices. We can observe that there are very few flights departing in the early morning which are having lower price as well.</a:t>
            </a:r>
          </a:p>
          <a:p>
            <a:pPr algn="just">
              <a:buNone/>
            </a:pPr>
            <a:endParaRPr lang="en-US" sz="1800" dirty="0"/>
          </a:p>
          <a:p>
            <a:pPr algn="just">
              <a:buNone/>
            </a:pPr>
            <a:r>
              <a:rPr lang="en-IN" sz="1800" dirty="0"/>
              <a:t>	Second 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sz="1800" dirty="0"/>
          </a:p>
          <a:p>
            <a:endParaRPr lang="en-US" dirty="0"/>
          </a:p>
        </p:txBody>
      </p:sp>
      <p:pic>
        <p:nvPicPr>
          <p:cNvPr id="6" name="Picture 5" descr="Untitled.png"/>
          <p:cNvPicPr/>
          <p:nvPr/>
        </p:nvPicPr>
        <p:blipFill>
          <a:blip r:embed="rId3" cstate="print"/>
          <a:stretch>
            <a:fillRect/>
          </a:stretch>
        </p:blipFill>
        <p:spPr>
          <a:xfrm>
            <a:off x="6324600" y="838200"/>
            <a:ext cx="4800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0"/>
            <a:ext cx="10698480" cy="1143000"/>
          </a:xfrm>
        </p:spPr>
        <p:txBody>
          <a:bodyPr>
            <a:normAutofit/>
          </a:bodyPr>
          <a:lstStyle/>
          <a:p>
            <a:pPr algn="l"/>
            <a:r>
              <a:rPr lang="en-US" sz="2400" b="1" dirty="0"/>
              <a:t>Duration </a:t>
            </a:r>
            <a:r>
              <a:rPr lang="en-US" sz="2400" b="1" dirty="0" err="1"/>
              <a:t>vs</a:t>
            </a:r>
            <a:r>
              <a:rPr lang="en-US" sz="2400" b="1" dirty="0"/>
              <a:t> Price</a:t>
            </a:r>
          </a:p>
        </p:txBody>
      </p:sp>
      <p:pic>
        <p:nvPicPr>
          <p:cNvPr id="5" name="Content Placeholder 4" descr="Untitled.png"/>
          <p:cNvPicPr>
            <a:picLocks noGrp="1"/>
          </p:cNvPicPr>
          <p:nvPr>
            <p:ph sz="half" idx="1"/>
          </p:nvPr>
        </p:nvPicPr>
        <p:blipFill>
          <a:blip r:embed="rId2" cstate="print"/>
          <a:stretch>
            <a:fillRect/>
          </a:stretch>
        </p:blipFill>
        <p:spPr>
          <a:xfrm>
            <a:off x="1981200" y="1600200"/>
            <a:ext cx="6624638" cy="3581400"/>
          </a:xfrm>
          <a:prstGeom prst="rect">
            <a:avLst/>
          </a:prstGeom>
        </p:spPr>
      </p:pic>
      <p:sp>
        <p:nvSpPr>
          <p:cNvPr id="4" name="Content Placeholder 3"/>
          <p:cNvSpPr>
            <a:spLocks noGrp="1"/>
          </p:cNvSpPr>
          <p:nvPr>
            <p:ph sz="half" idx="2"/>
          </p:nvPr>
        </p:nvSpPr>
        <p:spPr>
          <a:xfrm>
            <a:off x="1752600" y="5334000"/>
            <a:ext cx="8686800" cy="1325565"/>
          </a:xfrm>
        </p:spPr>
        <p:txBody>
          <a:bodyPr/>
          <a:lstStyle/>
          <a:p>
            <a:pPr>
              <a:buNone/>
            </a:pPr>
            <a:r>
              <a:rPr lang="en-IN" sz="1800" dirty="0"/>
              <a:t>	The above figure is representing the scatter plot of Duration </a:t>
            </a:r>
            <a:r>
              <a:rPr lang="en-IN" sz="1800" dirty="0" err="1"/>
              <a:t>vs</a:t>
            </a:r>
            <a:r>
              <a:rPr lang="en-IN" sz="1800" dirty="0"/>
              <a:t> Price. Looking at this figure we can say that there is some linear relation between price and duration. The prices increase with duration.</a:t>
            </a:r>
            <a:r>
              <a:rPr lang="en-US" sz="1800" dirty="0"/>
              <a:t>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Model Building and Evaluation</a:t>
            </a:r>
          </a:p>
        </p:txBody>
      </p:sp>
      <p:sp>
        <p:nvSpPr>
          <p:cNvPr id="3" name="Content Placeholder 2"/>
          <p:cNvSpPr>
            <a:spLocks noGrp="1"/>
          </p:cNvSpPr>
          <p:nvPr>
            <p:ph sz="half" idx="1"/>
          </p:nvPr>
        </p:nvSpPr>
        <p:spPr>
          <a:xfrm>
            <a:off x="914400" y="1371601"/>
            <a:ext cx="9006840" cy="1828800"/>
          </a:xfrm>
        </p:spPr>
        <p:txBody>
          <a:bodyPr>
            <a:normAutofit fontScale="92500" lnSpcReduction="10000"/>
          </a:bodyPr>
          <a:lstStyle/>
          <a:p>
            <a:pPr>
              <a:buNone/>
            </a:pPr>
            <a:r>
              <a:rPr lang="en-IN" sz="1800" b="1" dirty="0"/>
              <a:t>Data Pre-processing</a:t>
            </a:r>
            <a:endParaRPr lang="en-US" sz="1800" dirty="0"/>
          </a:p>
          <a:p>
            <a:pPr lvl="1">
              <a:buNone/>
            </a:pPr>
            <a:r>
              <a:rPr lang="en-IN" sz="1800" dirty="0"/>
              <a:t>Outlier removing(using </a:t>
            </a:r>
            <a:r>
              <a:rPr lang="en-IN" sz="1800" dirty="0" err="1"/>
              <a:t>z_score</a:t>
            </a:r>
            <a:r>
              <a:rPr lang="en-IN" sz="1800" dirty="0"/>
              <a:t> method)</a:t>
            </a:r>
            <a:endParaRPr lang="en-US" sz="1800" dirty="0"/>
          </a:p>
          <a:p>
            <a:pPr lvl="1">
              <a:buNone/>
            </a:pPr>
            <a:r>
              <a:rPr lang="en-IN" sz="1800" dirty="0" err="1"/>
              <a:t>Skewness</a:t>
            </a:r>
            <a:r>
              <a:rPr lang="en-IN" sz="1800" dirty="0"/>
              <a:t> treatment</a:t>
            </a:r>
            <a:endParaRPr lang="en-US" sz="1800" dirty="0"/>
          </a:p>
          <a:p>
            <a:pPr lvl="1">
              <a:buNone/>
            </a:pPr>
            <a:r>
              <a:rPr lang="en-IN" sz="1800" dirty="0"/>
              <a:t>Normalizing the data(applying </a:t>
            </a:r>
            <a:r>
              <a:rPr lang="en-IN" sz="1800" dirty="0" err="1"/>
              <a:t>StandardScaler</a:t>
            </a:r>
            <a:r>
              <a:rPr lang="en-IN" sz="1800" dirty="0"/>
              <a:t> to numerical features)</a:t>
            </a:r>
            <a:endParaRPr lang="en-US" sz="1800" dirty="0"/>
          </a:p>
          <a:p>
            <a:pPr lvl="1">
              <a:buNone/>
            </a:pPr>
            <a:r>
              <a:rPr lang="en-IN" sz="1800" dirty="0"/>
              <a:t>Encoding categorical features(Using </a:t>
            </a:r>
            <a:r>
              <a:rPr lang="en-IN" sz="1800" dirty="0" err="1"/>
              <a:t>OrdinalEncoder</a:t>
            </a:r>
            <a:r>
              <a:rPr lang="en-IN" sz="1800" dirty="0"/>
              <a:t>)</a:t>
            </a:r>
            <a:endParaRPr lang="en-US" sz="1800" dirty="0"/>
          </a:p>
          <a:p>
            <a:endParaRPr lang="en-US" dirty="0"/>
          </a:p>
        </p:txBody>
      </p:sp>
      <p:sp>
        <p:nvSpPr>
          <p:cNvPr id="4" name="Content Placeholder 3"/>
          <p:cNvSpPr>
            <a:spLocks noGrp="1"/>
          </p:cNvSpPr>
          <p:nvPr>
            <p:ph sz="half" idx="2"/>
          </p:nvPr>
        </p:nvSpPr>
        <p:spPr>
          <a:xfrm>
            <a:off x="609600" y="3505200"/>
            <a:ext cx="10073640" cy="2773365"/>
          </a:xfrm>
        </p:spPr>
        <p:txBody>
          <a:bodyPr>
            <a:normAutofit fontScale="92500" lnSpcReduction="10000"/>
          </a:bodyPr>
          <a:lstStyle/>
          <a:p>
            <a:pPr algn="just">
              <a:buNone/>
            </a:pPr>
            <a:r>
              <a:rPr lang="en-IN" sz="1800" dirty="0"/>
              <a:t>	For this project I have applied </a:t>
            </a:r>
            <a:r>
              <a:rPr lang="en-IN" sz="1800" dirty="0" err="1"/>
              <a:t>StandardScaler</a:t>
            </a:r>
            <a:r>
              <a:rPr lang="en-IN" sz="1800" dirty="0"/>
              <a:t> to numerical features for bringing it to a common scale and used ordinal encoder for categorical features. After doing such pre-processing steps I used this data for model building with the help of </a:t>
            </a:r>
            <a:r>
              <a:rPr lang="en-IN" sz="1800" dirty="0" err="1"/>
              <a:t>train_test_split</a:t>
            </a:r>
            <a:r>
              <a:rPr lang="en-IN" sz="1800" dirty="0"/>
              <a:t>. I have defined a function to train and evaluate our algorithms. For this task I have used many regression algorithms and selected </a:t>
            </a:r>
            <a:r>
              <a:rPr lang="en-IN" sz="1800" dirty="0" err="1"/>
              <a:t>LGBMRegressor</a:t>
            </a:r>
            <a:r>
              <a:rPr lang="en-IN" sz="1800" dirty="0"/>
              <a:t> as it is giving better performance than other algorithms. Linear models were giving least difference in r2-score and </a:t>
            </a:r>
            <a:r>
              <a:rPr lang="en-IN" sz="1800" dirty="0" err="1"/>
              <a:t>cv</a:t>
            </a:r>
            <a:r>
              <a:rPr lang="en-IN" sz="1800" dirty="0"/>
              <a:t>-score but in this case the r2-score was very less compared to tree based algorithms. Other than </a:t>
            </a:r>
            <a:r>
              <a:rPr lang="en-IN" sz="1800" dirty="0" err="1"/>
              <a:t>LGBMRegressor</a:t>
            </a:r>
            <a:r>
              <a:rPr lang="en-IN" sz="1800" dirty="0"/>
              <a:t> algorithms showing the problem of over-fitting so I selected </a:t>
            </a:r>
            <a:r>
              <a:rPr lang="en-IN" sz="1800" dirty="0" err="1"/>
              <a:t>LGBMRegressor</a:t>
            </a:r>
            <a:r>
              <a:rPr lang="en-IN" sz="1800" dirty="0"/>
              <a:t> which is not over-fitting much compared to others.</a:t>
            </a:r>
            <a:endParaRPr lang="en-US" sz="1800" dirty="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274638"/>
            <a:ext cx="10698480" cy="792162"/>
          </a:xfrm>
        </p:spPr>
        <p:txBody>
          <a:bodyPr>
            <a:normAutofit/>
          </a:bodyPr>
          <a:lstStyle/>
          <a:p>
            <a:pPr algn="l"/>
            <a:r>
              <a:rPr lang="en-US" sz="3200" dirty="0"/>
              <a:t>Final Model</a:t>
            </a:r>
          </a:p>
        </p:txBody>
      </p:sp>
      <p:pic>
        <p:nvPicPr>
          <p:cNvPr id="5" name="Content Placeholder 4"/>
          <p:cNvPicPr>
            <a:picLocks noGrp="1"/>
          </p:cNvPicPr>
          <p:nvPr>
            <p:ph sz="half" idx="1"/>
          </p:nvPr>
        </p:nvPicPr>
        <p:blipFill>
          <a:blip r:embed="rId2" cstate="print"/>
          <a:stretch>
            <a:fillRect/>
          </a:stretch>
        </p:blipFill>
        <p:spPr bwMode="auto">
          <a:xfrm>
            <a:off x="1076325" y="3119649"/>
            <a:ext cx="4286250" cy="2077614"/>
          </a:xfrm>
          <a:prstGeom prst="rect">
            <a:avLst/>
          </a:prstGeom>
          <a:noFill/>
          <a:ln w="9525">
            <a:noFill/>
            <a:miter lim="800000"/>
            <a:headEnd/>
            <a:tailEnd/>
          </a:ln>
        </p:spPr>
      </p:pic>
      <p:sp>
        <p:nvSpPr>
          <p:cNvPr id="4" name="Content Placeholder 3"/>
          <p:cNvSpPr>
            <a:spLocks noGrp="1"/>
          </p:cNvSpPr>
          <p:nvPr>
            <p:ph sz="half" idx="2"/>
          </p:nvPr>
        </p:nvSpPr>
        <p:spPr>
          <a:xfrm>
            <a:off x="8084820" y="3733800"/>
            <a:ext cx="3268980" cy="2773365"/>
          </a:xfrm>
        </p:spPr>
        <p:txBody>
          <a:bodyPr>
            <a:normAutofit/>
          </a:bodyPr>
          <a:lstStyle/>
          <a:p>
            <a:pPr>
              <a:buNone/>
            </a:pPr>
            <a:r>
              <a:rPr lang="en-IN" sz="1800" dirty="0"/>
              <a:t>	Great we have achieved a better r2 score after doing </a:t>
            </a:r>
            <a:r>
              <a:rPr lang="en-IN" sz="1800" dirty="0" err="1"/>
              <a:t>hyperparameter</a:t>
            </a:r>
            <a:r>
              <a:rPr lang="en-IN" sz="1800" dirty="0"/>
              <a:t> tuning than earlier.</a:t>
            </a:r>
            <a:endParaRPr lang="en-US" sz="1800" dirty="0"/>
          </a:p>
          <a:p>
            <a:pPr>
              <a:buNone/>
            </a:pPr>
            <a:endParaRPr lang="en-US" dirty="0"/>
          </a:p>
        </p:txBody>
      </p:sp>
      <p:pic>
        <p:nvPicPr>
          <p:cNvPr id="7" name="Picture 6" descr="Untitled.png"/>
          <p:cNvPicPr/>
          <p:nvPr/>
        </p:nvPicPr>
        <p:blipFill>
          <a:blip r:embed="rId3" cstate="print"/>
          <a:stretch>
            <a:fillRect/>
          </a:stretch>
        </p:blipFill>
        <p:spPr>
          <a:xfrm>
            <a:off x="4648200" y="3429000"/>
            <a:ext cx="3581400" cy="32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8200"/>
            <a:ext cx="10698480" cy="639762"/>
          </a:xfrm>
        </p:spPr>
        <p:txBody>
          <a:bodyPr>
            <a:normAutofit fontScale="90000"/>
          </a:bodyPr>
          <a:lstStyle/>
          <a:p>
            <a:pPr algn="l"/>
            <a:r>
              <a:rPr lang="en-IN" sz="3600" dirty="0"/>
              <a:t>Conclusion</a:t>
            </a:r>
            <a:br>
              <a:rPr lang="en-US" dirty="0"/>
            </a:br>
            <a:endParaRPr lang="en-US" dirty="0"/>
          </a:p>
        </p:txBody>
      </p:sp>
      <p:sp>
        <p:nvSpPr>
          <p:cNvPr id="3" name="Content Placeholder 2"/>
          <p:cNvSpPr>
            <a:spLocks noGrp="1"/>
          </p:cNvSpPr>
          <p:nvPr>
            <p:ph sz="half" idx="1"/>
          </p:nvPr>
        </p:nvSpPr>
        <p:spPr>
          <a:xfrm>
            <a:off x="1066800" y="1447800"/>
            <a:ext cx="9540240" cy="2971800"/>
          </a:xfrm>
        </p:spPr>
        <p:txBody>
          <a:bodyPr>
            <a:normAutofit fontScale="47500" lnSpcReduction="20000"/>
          </a:bodyPr>
          <a:lstStyle/>
          <a:p>
            <a:pPr>
              <a:buNone/>
            </a:pPr>
            <a:r>
              <a:rPr lang="en-IN" sz="3300" b="1" dirty="0"/>
              <a:t>Key findings of the study</a:t>
            </a:r>
            <a:endParaRPr lang="en-US" sz="3300" dirty="0"/>
          </a:p>
          <a:p>
            <a:pPr algn="just"/>
            <a:r>
              <a:rPr lang="en-US" sz="3300" dirty="0"/>
              <a:t>In this project we have scraped the flight data from yatra.com. Then the .</a:t>
            </a:r>
            <a:r>
              <a:rPr lang="en-US" sz="3300" dirty="0" err="1"/>
              <a:t>csv</a:t>
            </a:r>
            <a:r>
              <a:rPr lang="en-US" sz="3300" dirty="0"/>
              <a:t> file is loaded into a data frame.</a:t>
            </a:r>
          </a:p>
          <a:p>
            <a:pPr algn="just"/>
            <a:r>
              <a:rPr lang="en-US" sz="3300" dirty="0"/>
              <a:t>Luckily we don't have any missing values in our data set.</a:t>
            </a:r>
          </a:p>
          <a:p>
            <a:pPr algn="just"/>
            <a:r>
              <a:rPr lang="en-US" sz="3300" dirty="0"/>
              <a:t>Looking at the data set we understand that there are some features needs to be processed like converting the data types, and get the actual value from the string entries from the time related columns.</a:t>
            </a:r>
          </a:p>
          <a:p>
            <a:pPr algn="just"/>
            <a:r>
              <a:rPr lang="en-US" sz="3300" dirty="0"/>
              <a:t>After the data is been processed I have done some EDA to understand the relation among features and the target variable.</a:t>
            </a:r>
          </a:p>
          <a:p>
            <a:pPr algn="just"/>
            <a:r>
              <a:rPr lang="en-US" sz="3300" dirty="0"/>
              <a:t>Features like flight duration, number of stops during the journey and the availability of meals are playing major role in predicting the prices of the flights</a:t>
            </a:r>
          </a:p>
          <a:p>
            <a:endParaRPr lang="en-US" dirty="0"/>
          </a:p>
        </p:txBody>
      </p:sp>
      <p:sp>
        <p:nvSpPr>
          <p:cNvPr id="4" name="Content Placeholder 3"/>
          <p:cNvSpPr>
            <a:spLocks noGrp="1"/>
          </p:cNvSpPr>
          <p:nvPr>
            <p:ph sz="half" idx="2"/>
          </p:nvPr>
        </p:nvSpPr>
        <p:spPr>
          <a:xfrm>
            <a:off x="1066800" y="4495800"/>
            <a:ext cx="10279380" cy="2133600"/>
          </a:xfrm>
        </p:spPr>
        <p:txBody>
          <a:bodyPr>
            <a:normAutofit fontScale="47500" lnSpcReduction="20000"/>
          </a:bodyPr>
          <a:lstStyle/>
          <a:p>
            <a:pPr>
              <a:buNone/>
            </a:pPr>
            <a:r>
              <a:rPr lang="en-IN" b="1" dirty="0"/>
              <a:t>	</a:t>
            </a:r>
            <a:r>
              <a:rPr lang="en-IN" sz="3300" b="1" dirty="0"/>
              <a:t>Limitations of this work and scope for the future work</a:t>
            </a:r>
            <a:endParaRPr lang="en-US" sz="3300" dirty="0"/>
          </a:p>
          <a:p>
            <a:r>
              <a:rPr lang="en-US" sz="3300" dirty="0"/>
              <a:t>As looking at the features we came to know that the numbers of features are very less, due to which we are getting somewhat lower r2-scores.</a:t>
            </a:r>
          </a:p>
          <a:p>
            <a:r>
              <a:rPr lang="en-US" sz="3300" dirty="0"/>
              <a:t>Some algorithms are facing over-fitting problem which may be because of less number of features in our dataset.</a:t>
            </a:r>
          </a:p>
          <a:p>
            <a:r>
              <a:rPr lang="en-US" sz="3300" dirty="0"/>
              <a:t>We can get a better r2 score than now by fetching some more features from the web scraping by that we may also reduce the over fitting problem in our models.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0063"/>
            <a:ext cx="10698480" cy="1143000"/>
          </a:xfrm>
        </p:spPr>
        <p:txBody>
          <a:bodyPr>
            <a:normAutofit/>
          </a:bodyPr>
          <a:lstStyle/>
          <a:p>
            <a:pPr algn="l"/>
            <a:r>
              <a:rPr lang="en-US" sz="3200" dirty="0"/>
              <a:t>Problem statement</a:t>
            </a:r>
          </a:p>
        </p:txBody>
      </p:sp>
      <p:sp>
        <p:nvSpPr>
          <p:cNvPr id="3" name="Content Placeholder 2"/>
          <p:cNvSpPr>
            <a:spLocks noGrp="1"/>
          </p:cNvSpPr>
          <p:nvPr>
            <p:ph idx="1"/>
          </p:nvPr>
        </p:nvSpPr>
        <p:spPr>
          <a:xfrm>
            <a:off x="914400" y="1428750"/>
            <a:ext cx="9692640" cy="4525963"/>
          </a:xfrm>
        </p:spPr>
        <p:txBody>
          <a:bodyPr>
            <a:normAutofit fontScale="85000" lnSpcReduction="10000"/>
          </a:bodyPr>
          <a:lstStyle/>
          <a:p>
            <a:pPr algn="just">
              <a:lnSpc>
                <a:spcPct val="150000"/>
              </a:lnSpc>
              <a:buNone/>
            </a:pPr>
            <a:r>
              <a:rPr lang="en-IN" dirty="0"/>
              <a:t>	</a:t>
            </a:r>
            <a:r>
              <a:rPr lang="en-IN" sz="1900" dirty="0"/>
              <a:t>The 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sz="19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10698480" cy="1143000"/>
          </a:xfrm>
        </p:spPr>
        <p:txBody>
          <a:bodyPr>
            <a:normAutofit/>
          </a:bodyPr>
          <a:lstStyle/>
          <a:p>
            <a:pPr algn="l"/>
            <a:r>
              <a:rPr lang="en-IN" sz="3200" dirty="0"/>
              <a:t>Analytical Problem Framing</a:t>
            </a:r>
            <a:endParaRPr lang="en-US" sz="3200" dirty="0"/>
          </a:p>
        </p:txBody>
      </p:sp>
      <p:sp>
        <p:nvSpPr>
          <p:cNvPr id="3" name="Content Placeholder 2"/>
          <p:cNvSpPr>
            <a:spLocks noGrp="1"/>
          </p:cNvSpPr>
          <p:nvPr>
            <p:ph idx="1"/>
          </p:nvPr>
        </p:nvSpPr>
        <p:spPr>
          <a:xfrm>
            <a:off x="762000" y="914400"/>
            <a:ext cx="10698480" cy="1447798"/>
          </a:xfrm>
        </p:spPr>
        <p:txBody>
          <a:bodyPr>
            <a:normAutofit lnSpcReduction="10000"/>
          </a:bodyPr>
          <a:lstStyle/>
          <a:p>
            <a:pPr algn="just">
              <a:buNone/>
            </a:pPr>
            <a:r>
              <a:rPr lang="en-IN" sz="1800" dirty="0"/>
              <a:t>	For the given flight price prediction project I have scraped the flight prices along with some other features from a well known website that is ‘yatra.com’. And this data is framed into a data frame and saved into a .</a:t>
            </a:r>
            <a:r>
              <a:rPr lang="en-IN" sz="1800" dirty="0" err="1"/>
              <a:t>csv</a:t>
            </a:r>
            <a:r>
              <a:rPr lang="en-IN" sz="1800" dirty="0"/>
              <a:t> file. After that I have fetched this data set and performed some data processing and some EDA. The data set is having around 5808 rows and 10 columns.</a:t>
            </a:r>
            <a:endParaRPr lang="en-US" sz="1800"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447800" y="2133600"/>
            <a:ext cx="8880475" cy="44958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Data Processing</a:t>
            </a:r>
          </a:p>
        </p:txBody>
      </p:sp>
      <p:sp>
        <p:nvSpPr>
          <p:cNvPr id="3" name="Content Placeholder 2"/>
          <p:cNvSpPr>
            <a:spLocks noGrp="1"/>
          </p:cNvSpPr>
          <p:nvPr>
            <p:ph idx="1"/>
          </p:nvPr>
        </p:nvSpPr>
        <p:spPr>
          <a:xfrm>
            <a:off x="762000" y="1524000"/>
            <a:ext cx="10439400" cy="4525963"/>
          </a:xfrm>
        </p:spPr>
        <p:txBody>
          <a:bodyPr>
            <a:normAutofit lnSpcReduction="10000"/>
          </a:bodyPr>
          <a:lstStyle/>
          <a:p>
            <a:pPr algn="just">
              <a:buNone/>
            </a:pPr>
            <a:r>
              <a:rPr lang="en-US" dirty="0"/>
              <a:t>	</a:t>
            </a:r>
            <a:r>
              <a:rPr lang="en-US" sz="1800" dirty="0"/>
              <a:t>Here the data types of all the features is given as object type. We need to convert it to correct respective data type of it. For that purpose we need to go through some data processing steps.</a:t>
            </a:r>
          </a:p>
          <a:p>
            <a:pPr algn="just">
              <a:buNone/>
            </a:pPr>
            <a:endParaRPr lang="en-US" sz="1800" dirty="0"/>
          </a:p>
          <a:p>
            <a:r>
              <a:rPr lang="en-IN" sz="1800" dirty="0"/>
              <a:t>Duration column:</a:t>
            </a:r>
            <a:br>
              <a:rPr lang="en-IN" sz="1800" dirty="0"/>
            </a:br>
            <a:r>
              <a:rPr lang="en-IN" sz="1800" dirty="0"/>
              <a:t>This column is having string entries in hours and minutes; I have separated hours and minutes into two different columns by splitting and then by using both of these columns filled the entries into Duration column as given in above figure.</a:t>
            </a:r>
            <a:endParaRPr lang="en-US" sz="1800" dirty="0"/>
          </a:p>
          <a:p>
            <a:pPr algn="just">
              <a:buNone/>
            </a:pPr>
            <a:endParaRPr lang="en-US" sz="1800" dirty="0"/>
          </a:p>
          <a:p>
            <a:pPr algn="just"/>
            <a:r>
              <a:rPr lang="en-IN" sz="1800" dirty="0" err="1"/>
              <a:t>Departure_time</a:t>
            </a:r>
            <a:r>
              <a:rPr lang="en-IN" sz="1800" dirty="0"/>
              <a:t> &amp; </a:t>
            </a:r>
            <a:r>
              <a:rPr lang="en-IN" sz="1800" dirty="0" err="1"/>
              <a:t>Time_of_arrival</a:t>
            </a:r>
            <a:r>
              <a:rPr lang="en-IN" sz="1800" dirty="0"/>
              <a:t>:</a:t>
            </a:r>
            <a:endParaRPr lang="en-US" sz="1800" dirty="0"/>
          </a:p>
          <a:p>
            <a:pPr algn="just">
              <a:buNone/>
            </a:pPr>
            <a:r>
              <a:rPr lang="en-IN" sz="1800" dirty="0"/>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sz="1800" dirty="0"/>
          </a:p>
          <a:p>
            <a:pPr algn="just">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10698480" cy="914400"/>
          </a:xfrm>
        </p:spPr>
        <p:txBody>
          <a:bodyPr>
            <a:normAutofit/>
          </a:bodyPr>
          <a:lstStyle/>
          <a:p>
            <a:pPr algn="l"/>
            <a:r>
              <a:rPr lang="en-IN" sz="2000" dirty="0" err="1"/>
              <a:t>Number_of_stops</a:t>
            </a:r>
            <a:r>
              <a:rPr lang="en-IN" sz="2000" dirty="0"/>
              <a:t>:</a:t>
            </a:r>
            <a:br>
              <a:rPr lang="en-US" sz="2000" dirty="0"/>
            </a:br>
            <a:endParaRPr lang="en-US" sz="2000" dirty="0"/>
          </a:p>
        </p:txBody>
      </p:sp>
      <p:sp>
        <p:nvSpPr>
          <p:cNvPr id="3" name="Content Placeholder 2"/>
          <p:cNvSpPr>
            <a:spLocks noGrp="1"/>
          </p:cNvSpPr>
          <p:nvPr>
            <p:ph idx="1"/>
          </p:nvPr>
        </p:nvSpPr>
        <p:spPr>
          <a:xfrm>
            <a:off x="914400" y="4724400"/>
            <a:ext cx="9982200" cy="1295400"/>
          </a:xfrm>
        </p:spPr>
        <p:txBody>
          <a:bodyPr>
            <a:normAutofit/>
          </a:bodyPr>
          <a:lstStyle/>
          <a:p>
            <a:pPr algn="just">
              <a:buNone/>
            </a:pPr>
            <a:r>
              <a:rPr lang="en-IN" sz="1800" dirty="0"/>
              <a:t>	This column is a categorical column and filled with string values, but we need to fill the values in ordinal manner so I have replaced the entries with corresponding numeric values.</a:t>
            </a:r>
            <a:endParaRPr lang="en-US" sz="1800" dirty="0"/>
          </a:p>
          <a:p>
            <a:pPr>
              <a:buNone/>
            </a:pPr>
            <a:endParaRPr lang="en-US" dirty="0"/>
          </a:p>
        </p:txBody>
      </p:sp>
      <p:pic>
        <p:nvPicPr>
          <p:cNvPr id="4" name="Picture 3"/>
          <p:cNvPicPr/>
          <p:nvPr/>
        </p:nvPicPr>
        <p:blipFill>
          <a:blip r:embed="rId2" cstate="print"/>
          <a:srcRect/>
          <a:stretch>
            <a:fillRect/>
          </a:stretch>
        </p:blipFill>
        <p:spPr bwMode="auto">
          <a:xfrm>
            <a:off x="2209800" y="1905000"/>
            <a:ext cx="6172200" cy="2209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dirty="0"/>
              <a:t>Exploratory Data Analysis</a:t>
            </a:r>
            <a:endParaRPr lang="en-US" sz="3200" dirty="0"/>
          </a:p>
        </p:txBody>
      </p:sp>
      <p:pic>
        <p:nvPicPr>
          <p:cNvPr id="4" name="Content Placeholder 3" descr="Untitled.png"/>
          <p:cNvPicPr>
            <a:picLocks noGrp="1"/>
          </p:cNvPicPr>
          <p:nvPr>
            <p:ph sz="half" idx="1"/>
          </p:nvPr>
        </p:nvPicPr>
        <p:blipFill>
          <a:blip r:embed="rId2" cstate="print"/>
          <a:stretch>
            <a:fillRect/>
          </a:stretch>
        </p:blipFill>
        <p:spPr>
          <a:xfrm>
            <a:off x="1524000" y="1371600"/>
            <a:ext cx="8915400" cy="3581400"/>
          </a:xfrm>
          <a:prstGeom prst="rect">
            <a:avLst/>
          </a:prstGeom>
        </p:spPr>
      </p:pic>
      <p:sp>
        <p:nvSpPr>
          <p:cNvPr id="5" name="Content Placeholder 4"/>
          <p:cNvSpPr>
            <a:spLocks noGrp="1"/>
          </p:cNvSpPr>
          <p:nvPr>
            <p:ph sz="half" idx="2"/>
          </p:nvPr>
        </p:nvSpPr>
        <p:spPr>
          <a:xfrm>
            <a:off x="914400" y="5105400"/>
            <a:ext cx="10363200" cy="1554165"/>
          </a:xfrm>
        </p:spPr>
        <p:txBody>
          <a:bodyPr>
            <a:normAutofit/>
          </a:bodyPr>
          <a:lstStyle/>
          <a:p>
            <a:pPr algn="just">
              <a:buNone/>
            </a:pPr>
            <a:r>
              <a:rPr lang="en-IN" dirty="0"/>
              <a:t>	</a:t>
            </a:r>
            <a:r>
              <a:rPr lang="en-IN" sz="1800" dirty="0"/>
              <a:t>Above figure is showing two different plots one is count plot for the column Airline and another is a strip plot showing relation between Airline and Prices. The count plot will tell us that there are more numbers of flights of </a:t>
            </a:r>
            <a:r>
              <a:rPr lang="en-IN" sz="1800" dirty="0" err="1"/>
              <a:t>Vistara</a:t>
            </a:r>
            <a:r>
              <a:rPr lang="en-IN" sz="1800" dirty="0"/>
              <a:t>, </a:t>
            </a:r>
            <a:r>
              <a:rPr lang="en-IN" sz="1800" dirty="0" err="1"/>
              <a:t>IndiGo</a:t>
            </a:r>
            <a:r>
              <a:rPr lang="en-IN" sz="1800" dirty="0"/>
              <a:t> and Air India than others. Flights of Spice Jet are very less in numbers. Strip plot will tell us that Air India is having flights with higher prices.</a:t>
            </a:r>
            <a:endParaRPr lang="en-US" sz="1800"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304800"/>
            <a:ext cx="10698480" cy="1143000"/>
          </a:xfrm>
        </p:spPr>
        <p:txBody>
          <a:bodyPr>
            <a:normAutofit/>
          </a:bodyPr>
          <a:lstStyle/>
          <a:p>
            <a:pPr algn="l"/>
            <a:r>
              <a:rPr lang="en-IN" sz="2400" b="1" dirty="0"/>
              <a:t>Source</a:t>
            </a:r>
            <a:endParaRPr lang="en-US" sz="2400" b="1" dirty="0"/>
          </a:p>
        </p:txBody>
      </p:sp>
      <p:pic>
        <p:nvPicPr>
          <p:cNvPr id="7" name="Content Placeholder 6" descr="Untitled.png"/>
          <p:cNvPicPr>
            <a:picLocks noGrp="1"/>
          </p:cNvPicPr>
          <p:nvPr>
            <p:ph sz="half" idx="1"/>
          </p:nvPr>
        </p:nvPicPr>
        <p:blipFill>
          <a:blip r:embed="rId2" cstate="print"/>
          <a:stretch>
            <a:fillRect/>
          </a:stretch>
        </p:blipFill>
        <p:spPr>
          <a:xfrm>
            <a:off x="1219200" y="1295400"/>
            <a:ext cx="9525000" cy="3657600"/>
          </a:xfrm>
          <a:prstGeom prst="rect">
            <a:avLst/>
          </a:prstGeom>
        </p:spPr>
      </p:pic>
      <p:sp>
        <p:nvSpPr>
          <p:cNvPr id="6" name="Content Placeholder 5"/>
          <p:cNvSpPr>
            <a:spLocks noGrp="1"/>
          </p:cNvSpPr>
          <p:nvPr>
            <p:ph sz="half" idx="2"/>
          </p:nvPr>
        </p:nvSpPr>
        <p:spPr>
          <a:xfrm>
            <a:off x="838200" y="5181600"/>
            <a:ext cx="10203180" cy="1325565"/>
          </a:xfrm>
        </p:spPr>
        <p:txBody>
          <a:bodyPr/>
          <a:lstStyle/>
          <a:p>
            <a:pPr algn="just">
              <a:buNone/>
            </a:pPr>
            <a:r>
              <a:rPr lang="en-IN" sz="1800" dirty="0"/>
              <a:t>	Here we are having more number of flights from New Delhi, Mumbai, Bangalore and Kolkata than other cities. Looking at the strip plot we can say flights from New Delhi are having somewhat higher prices than other cities.</a:t>
            </a:r>
            <a:endParaRPr lang="en-US" sz="1800"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400" b="1" dirty="0" err="1"/>
              <a:t>Meal_availability</a:t>
            </a:r>
            <a:endParaRPr lang="en-US" sz="2400" b="1" dirty="0"/>
          </a:p>
        </p:txBody>
      </p:sp>
      <p:pic>
        <p:nvPicPr>
          <p:cNvPr id="5" name="Content Placeholder 4" descr="Untitled.png"/>
          <p:cNvPicPr>
            <a:picLocks noGrp="1"/>
          </p:cNvPicPr>
          <p:nvPr>
            <p:ph sz="half" idx="1"/>
          </p:nvPr>
        </p:nvPicPr>
        <p:blipFill>
          <a:blip r:embed="rId2" cstate="print"/>
          <a:stretch>
            <a:fillRect/>
          </a:stretch>
        </p:blipFill>
        <p:spPr>
          <a:xfrm>
            <a:off x="1066800" y="1143000"/>
            <a:ext cx="9677400" cy="3886200"/>
          </a:xfrm>
          <a:prstGeom prst="rect">
            <a:avLst/>
          </a:prstGeom>
        </p:spPr>
      </p:pic>
      <p:sp>
        <p:nvSpPr>
          <p:cNvPr id="4" name="Content Placeholder 3"/>
          <p:cNvSpPr>
            <a:spLocks noGrp="1"/>
          </p:cNvSpPr>
          <p:nvPr>
            <p:ph sz="half" idx="2"/>
          </p:nvPr>
        </p:nvSpPr>
        <p:spPr>
          <a:xfrm>
            <a:off x="1371600" y="5410200"/>
            <a:ext cx="9296400" cy="1096965"/>
          </a:xfrm>
        </p:spPr>
        <p:txBody>
          <a:bodyPr>
            <a:normAutofit/>
          </a:bodyPr>
          <a:lstStyle/>
          <a:p>
            <a:pPr algn="just">
              <a:buNone/>
            </a:pPr>
            <a:r>
              <a:rPr lang="en-IN" sz="1800" dirty="0"/>
              <a:t>	Looking at above plots we can conclude that more number of flights are not including Meal Fare, some of with providing free meal and rest few are with None category.</a:t>
            </a:r>
            <a:endParaRPr lang="en-US" sz="18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10698480" cy="1143000"/>
          </a:xfrm>
        </p:spPr>
        <p:txBody>
          <a:bodyPr>
            <a:normAutofit/>
          </a:bodyPr>
          <a:lstStyle/>
          <a:p>
            <a:pPr algn="l"/>
            <a:r>
              <a:rPr lang="en-IN" sz="2400" b="1" dirty="0" err="1"/>
              <a:t>Number_of_stops</a:t>
            </a:r>
            <a:endParaRPr lang="en-US" sz="2400" b="1" dirty="0"/>
          </a:p>
        </p:txBody>
      </p:sp>
      <p:pic>
        <p:nvPicPr>
          <p:cNvPr id="5" name="Content Placeholder 4" descr="Untitled.png"/>
          <p:cNvPicPr>
            <a:picLocks noGrp="1"/>
          </p:cNvPicPr>
          <p:nvPr>
            <p:ph sz="half" idx="1"/>
          </p:nvPr>
        </p:nvPicPr>
        <p:blipFill>
          <a:blip r:embed="rId2" cstate="print"/>
          <a:stretch>
            <a:fillRect/>
          </a:stretch>
        </p:blipFill>
        <p:spPr>
          <a:xfrm>
            <a:off x="1295400" y="1600200"/>
            <a:ext cx="9769475" cy="3733800"/>
          </a:xfrm>
          <a:prstGeom prst="rect">
            <a:avLst/>
          </a:prstGeom>
        </p:spPr>
      </p:pic>
      <p:sp>
        <p:nvSpPr>
          <p:cNvPr id="4" name="Content Placeholder 3"/>
          <p:cNvSpPr>
            <a:spLocks noGrp="1"/>
          </p:cNvSpPr>
          <p:nvPr>
            <p:ph sz="half" idx="2"/>
          </p:nvPr>
        </p:nvSpPr>
        <p:spPr>
          <a:xfrm>
            <a:off x="1295400" y="5486400"/>
            <a:ext cx="9448800" cy="1173165"/>
          </a:xfrm>
        </p:spPr>
        <p:txBody>
          <a:bodyPr>
            <a:normAutofit/>
          </a:bodyPr>
          <a:lstStyle/>
          <a:p>
            <a:pPr algn="just">
              <a:buNone/>
            </a:pPr>
            <a:r>
              <a:rPr lang="en-IN" dirty="0"/>
              <a:t>	</a:t>
            </a:r>
            <a:r>
              <a:rPr lang="en-IN" sz="1800" dirty="0"/>
              <a:t>The above count plot will tell us that most of the flights are with 1 stop and very few are with 3 and 4 stops during the Journey. We can see that the prices are increasing with the number of stops.</a:t>
            </a:r>
            <a:endParaRPr lang="en-US" sz="1800" dirty="0"/>
          </a:p>
          <a:p>
            <a:pPr>
              <a:buNone/>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140</TotalTime>
  <Words>1203</Words>
  <Application>Microsoft Office PowerPoint</Application>
  <PresentationFormat>Custom</PresentationFormat>
  <Paragraphs>49</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FLIGHT PRICE PREDICTION </vt:lpstr>
      <vt:lpstr>Problem statement</vt:lpstr>
      <vt:lpstr>Analytical Problem Framing</vt:lpstr>
      <vt:lpstr>Data Processing</vt:lpstr>
      <vt:lpstr>Number_of_stops: </vt:lpstr>
      <vt:lpstr>Exploratory Data Analysis</vt:lpstr>
      <vt:lpstr>Source</vt:lpstr>
      <vt:lpstr>Meal_availability</vt:lpstr>
      <vt:lpstr>Number_of_stops</vt:lpstr>
      <vt:lpstr>PowerPoint Presentation</vt:lpstr>
      <vt:lpstr>Duration vs Price</vt:lpstr>
      <vt:lpstr>Model Building and Evaluation</vt:lpstr>
      <vt:lpstr>Final Model</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ABHINANDAN</dc:creator>
  <cp:lastModifiedBy>Neeraj Kumar</cp:lastModifiedBy>
  <cp:revision>15</cp:revision>
  <dcterms:created xsi:type="dcterms:W3CDTF">2021-11-03T10:30:39Z</dcterms:created>
  <dcterms:modified xsi:type="dcterms:W3CDTF">2022-02-27T10:17:11Z</dcterms:modified>
</cp:coreProperties>
</file>